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8.xml" ContentType="application/vnd.openxmlformats-officedocument.presentationml.notesSlid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9.xml" ContentType="application/vnd.openxmlformats-officedocument.presentationml.notesSlid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0.xml" ContentType="application/vnd.openxmlformats-officedocument.presentationml.notesSlide+xml"/>
  <Override PartName="/ppt/charts/chart9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10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1.xml" ContentType="application/vnd.openxmlformats-officedocument.presentationml.notesSlide+xml"/>
  <Override PartName="/ppt/charts/chart11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2.xml" ContentType="application/vnd.openxmlformats-officedocument.presentationml.notesSlide+xml"/>
  <Override PartName="/ppt/charts/chart12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drawings/drawing2.xml" ContentType="application/vnd.openxmlformats-officedocument.drawingml.chartshapes+xml"/>
  <Override PartName="/ppt/notesSlides/notesSlide13.xml" ContentType="application/vnd.openxmlformats-officedocument.presentationml.notesSlide+xml"/>
  <Override PartName="/ppt/charts/chart13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4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5"/>
  </p:notesMasterIdLst>
  <p:sldIdLst>
    <p:sldId id="256" r:id="rId2"/>
    <p:sldId id="257" r:id="rId3"/>
    <p:sldId id="279" r:id="rId4"/>
    <p:sldId id="281" r:id="rId5"/>
    <p:sldId id="280" r:id="rId6"/>
    <p:sldId id="282" r:id="rId7"/>
    <p:sldId id="287" r:id="rId8"/>
    <p:sldId id="283" r:id="rId9"/>
    <p:sldId id="288" r:id="rId10"/>
    <p:sldId id="289" r:id="rId11"/>
    <p:sldId id="286" r:id="rId12"/>
    <p:sldId id="278" r:id="rId13"/>
    <p:sldId id="291" r:id="rId14"/>
  </p:sldIdLst>
  <p:sldSz cx="9144000" cy="6858000" type="screen4x3"/>
  <p:notesSz cx="6858000" cy="9144000"/>
  <p:embeddedFontLs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Bookman Old Style" panose="02050604050505020204" pitchFamily="18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1" d="100"/>
          <a:sy n="91" d="100"/>
        </p:scale>
        <p:origin x="2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campus\home\u14\amcdonne\GitHubClones\FedChallenge_2017\Excel%20Docs\All%20Economic%20Data%20(Recovered)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\\campus\home\u14\amcdonne\GitHubClones\FedChallenge_2017\Excel%20Docs\All%20Economic%20Data%20(Recovered)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usti\AppData\Local\Temp\Temp1_Manufacturing_Data_xls.zip\Manufacturing_Data.xls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usti\AppData\Local\Temp\Temp1_Manufacturing_Data_xls.zip\Manufacturing_Data.xls" TargetMode="Externa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chartUserShapes" Target="../drawings/drawing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usti\Desktop\Fed%20Challenge\ie_data.xls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usti\Desktop\Fed%20Challenge\Copy%20of%20Manufacturing_Data__.xls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campus\home\u14\amcdonne\GitHubClones\FedChallenge_2017\Excel%20Docs\All%20Economic%20Data%20(Recovered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campus\home\u14\amcdonne\GitHubClones\FedChallenge_2017\Excel%20Docs\All%20Economic%20Data%20(Recovered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campus\home\u14\amcdonne\GitHubClones\FedChallenge_2017\Excel%20Docs\All%20Economic%20Data%20(Recovered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campus\home\u14\amcdonne\GitHubClones\FedChallenge_2017\Excel%20Docs\All%20Economic%20Data%20(Recovered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\\campus\home\u14\amcdonne\GitHubClones\FedChallenge_2017\Excel%20Docs\Housing%20Data%20Charts.xls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mcdonne\Desktop\Housing_Data_supply.xls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usti\AppData\Local\Temp\Temp1_Manufacturing_Data_xls.zip\Manufacturing_Data.xls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usti\AppData\Local\Temp\Temp1_Manufacturing_Data_xls.zip\Manufacturing_Data.xls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[All Economic Data (Recovered).xlsx]Quarterly Charts!PivotTable1</c:name>
    <c:fmtId val="2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34925" cap="rnd">
            <a:solidFill>
              <a:schemeClr val="accent1"/>
            </a:solidFill>
            <a:prstDash val="sysDot"/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34925" cap="rnd">
            <a:solidFill>
              <a:schemeClr val="accent1"/>
            </a:solidFill>
            <a:prstDash val="sysDot"/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34925" cap="rnd">
            <a:solidFill>
              <a:schemeClr val="accent1"/>
            </a:solidFill>
            <a:prstDash val="sysDot"/>
            <a:round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6.6614797089243297E-2"/>
          <c:y val="8.6763995938139868E-2"/>
          <c:w val="0.8977827983726141"/>
          <c:h val="0.76321486241281156"/>
        </c:manualLayout>
      </c:layout>
      <c:lineChart>
        <c:grouping val="standard"/>
        <c:varyColors val="0"/>
        <c:ser>
          <c:idx val="0"/>
          <c:order val="0"/>
          <c:tx>
            <c:strRef>
              <c:f>'Quarterly Charts'!$B$1</c:f>
              <c:strCache>
                <c:ptCount val="1"/>
                <c:pt idx="0">
                  <c:v>Sum of Real Potential GDP</c:v>
                </c:pt>
              </c:strCache>
            </c:strRef>
          </c:tx>
          <c:spPr>
            <a:ln w="28575" cap="rnd">
              <a:solidFill>
                <a:schemeClr val="accent1">
                  <a:shade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'Quarterly Charts'!$A$2:$A$112</c:f>
              <c:strCache>
                <c:ptCount val="110"/>
                <c:pt idx="0">
                  <c:v>1990-01-01</c:v>
                </c:pt>
                <c:pt idx="1">
                  <c:v>1990-04-01</c:v>
                </c:pt>
                <c:pt idx="2">
                  <c:v>1990-07-01</c:v>
                </c:pt>
                <c:pt idx="3">
                  <c:v>1990-10-01</c:v>
                </c:pt>
                <c:pt idx="4">
                  <c:v>1991-01-01</c:v>
                </c:pt>
                <c:pt idx="5">
                  <c:v>1991-04-01</c:v>
                </c:pt>
                <c:pt idx="6">
                  <c:v>1991-07-01</c:v>
                </c:pt>
                <c:pt idx="7">
                  <c:v>1991-10-01</c:v>
                </c:pt>
                <c:pt idx="8">
                  <c:v>1992-01-01</c:v>
                </c:pt>
                <c:pt idx="9">
                  <c:v>1992-04-01</c:v>
                </c:pt>
                <c:pt idx="10">
                  <c:v>1992-07-01</c:v>
                </c:pt>
                <c:pt idx="11">
                  <c:v>1992-10-01</c:v>
                </c:pt>
                <c:pt idx="12">
                  <c:v>1993-01-01</c:v>
                </c:pt>
                <c:pt idx="13">
                  <c:v>1993-04-01</c:v>
                </c:pt>
                <c:pt idx="14">
                  <c:v>1993-07-01</c:v>
                </c:pt>
                <c:pt idx="15">
                  <c:v>1993-10-01</c:v>
                </c:pt>
                <c:pt idx="16">
                  <c:v>1994-01-01</c:v>
                </c:pt>
                <c:pt idx="17">
                  <c:v>1994-04-01</c:v>
                </c:pt>
                <c:pt idx="18">
                  <c:v>1994-07-01</c:v>
                </c:pt>
                <c:pt idx="19">
                  <c:v>1994-10-01</c:v>
                </c:pt>
                <c:pt idx="20">
                  <c:v>1995-01-01</c:v>
                </c:pt>
                <c:pt idx="21">
                  <c:v>1995-04-01</c:v>
                </c:pt>
                <c:pt idx="22">
                  <c:v>1995-07-01</c:v>
                </c:pt>
                <c:pt idx="23">
                  <c:v>1995-10-01</c:v>
                </c:pt>
                <c:pt idx="24">
                  <c:v>1996-01-01</c:v>
                </c:pt>
                <c:pt idx="25">
                  <c:v>1996-04-01</c:v>
                </c:pt>
                <c:pt idx="26">
                  <c:v>1996-07-01</c:v>
                </c:pt>
                <c:pt idx="27">
                  <c:v>1996-10-01</c:v>
                </c:pt>
                <c:pt idx="28">
                  <c:v>1997-01-01</c:v>
                </c:pt>
                <c:pt idx="29">
                  <c:v>1997-04-01</c:v>
                </c:pt>
                <c:pt idx="30">
                  <c:v>1997-07-01</c:v>
                </c:pt>
                <c:pt idx="31">
                  <c:v>1997-10-01</c:v>
                </c:pt>
                <c:pt idx="32">
                  <c:v>1998-01-01</c:v>
                </c:pt>
                <c:pt idx="33">
                  <c:v>1998-04-01</c:v>
                </c:pt>
                <c:pt idx="34">
                  <c:v>1998-07-01</c:v>
                </c:pt>
                <c:pt idx="35">
                  <c:v>1998-10-01</c:v>
                </c:pt>
                <c:pt idx="36">
                  <c:v>1999-01-01</c:v>
                </c:pt>
                <c:pt idx="37">
                  <c:v>1999-04-01</c:v>
                </c:pt>
                <c:pt idx="38">
                  <c:v>1999-07-01</c:v>
                </c:pt>
                <c:pt idx="39">
                  <c:v>1999-10-01</c:v>
                </c:pt>
                <c:pt idx="40">
                  <c:v>2000-01-01</c:v>
                </c:pt>
                <c:pt idx="41">
                  <c:v>2000-04-01</c:v>
                </c:pt>
                <c:pt idx="42">
                  <c:v>2000-07-01</c:v>
                </c:pt>
                <c:pt idx="43">
                  <c:v>2000-10-01</c:v>
                </c:pt>
                <c:pt idx="44">
                  <c:v>2001-01-01</c:v>
                </c:pt>
                <c:pt idx="45">
                  <c:v>2001-04-01</c:v>
                </c:pt>
                <c:pt idx="46">
                  <c:v>2001-07-01</c:v>
                </c:pt>
                <c:pt idx="47">
                  <c:v>2001-10-01</c:v>
                </c:pt>
                <c:pt idx="48">
                  <c:v>2002-01-01</c:v>
                </c:pt>
                <c:pt idx="49">
                  <c:v>2002-04-01</c:v>
                </c:pt>
                <c:pt idx="50">
                  <c:v>2002-07-01</c:v>
                </c:pt>
                <c:pt idx="51">
                  <c:v>2002-10-01</c:v>
                </c:pt>
                <c:pt idx="52">
                  <c:v>2003-01-01</c:v>
                </c:pt>
                <c:pt idx="53">
                  <c:v>2003-04-01</c:v>
                </c:pt>
                <c:pt idx="54">
                  <c:v>2003-07-01</c:v>
                </c:pt>
                <c:pt idx="55">
                  <c:v>2003-10-01</c:v>
                </c:pt>
                <c:pt idx="56">
                  <c:v>2004-01-01</c:v>
                </c:pt>
                <c:pt idx="57">
                  <c:v>2004-04-01</c:v>
                </c:pt>
                <c:pt idx="58">
                  <c:v>2004-07-01</c:v>
                </c:pt>
                <c:pt idx="59">
                  <c:v>2004-10-01</c:v>
                </c:pt>
                <c:pt idx="60">
                  <c:v>2005-01-01</c:v>
                </c:pt>
                <c:pt idx="61">
                  <c:v>2005-04-01</c:v>
                </c:pt>
                <c:pt idx="62">
                  <c:v>2005-07-01</c:v>
                </c:pt>
                <c:pt idx="63">
                  <c:v>2005-10-01</c:v>
                </c:pt>
                <c:pt idx="64">
                  <c:v>2006-01-01</c:v>
                </c:pt>
                <c:pt idx="65">
                  <c:v>2006-04-01</c:v>
                </c:pt>
                <c:pt idx="66">
                  <c:v>2006-07-01</c:v>
                </c:pt>
                <c:pt idx="67">
                  <c:v>2006-10-01</c:v>
                </c:pt>
                <c:pt idx="68">
                  <c:v>2007-01-01</c:v>
                </c:pt>
                <c:pt idx="69">
                  <c:v>2007-04-01</c:v>
                </c:pt>
                <c:pt idx="70">
                  <c:v>2007-07-01</c:v>
                </c:pt>
                <c:pt idx="71">
                  <c:v>2007-10-01</c:v>
                </c:pt>
                <c:pt idx="72">
                  <c:v>2008-01-01</c:v>
                </c:pt>
                <c:pt idx="73">
                  <c:v>2008-04-01</c:v>
                </c:pt>
                <c:pt idx="74">
                  <c:v>2008-07-01</c:v>
                </c:pt>
                <c:pt idx="75">
                  <c:v>2008-10-01</c:v>
                </c:pt>
                <c:pt idx="76">
                  <c:v>2009-01-01</c:v>
                </c:pt>
                <c:pt idx="77">
                  <c:v>2009-04-01</c:v>
                </c:pt>
                <c:pt idx="78">
                  <c:v>2009-07-01</c:v>
                </c:pt>
                <c:pt idx="79">
                  <c:v>2009-10-01</c:v>
                </c:pt>
                <c:pt idx="80">
                  <c:v>2010-01-01</c:v>
                </c:pt>
                <c:pt idx="81">
                  <c:v>2010-04-01</c:v>
                </c:pt>
                <c:pt idx="82">
                  <c:v>2010-07-01</c:v>
                </c:pt>
                <c:pt idx="83">
                  <c:v>2010-10-01</c:v>
                </c:pt>
                <c:pt idx="84">
                  <c:v>2011-01-01</c:v>
                </c:pt>
                <c:pt idx="85">
                  <c:v>2011-04-01</c:v>
                </c:pt>
                <c:pt idx="86">
                  <c:v>2011-07-01</c:v>
                </c:pt>
                <c:pt idx="87">
                  <c:v>2011-10-01</c:v>
                </c:pt>
                <c:pt idx="88">
                  <c:v>2012-01-01</c:v>
                </c:pt>
                <c:pt idx="89">
                  <c:v>2012-04-01</c:v>
                </c:pt>
                <c:pt idx="90">
                  <c:v>2012-07-01</c:v>
                </c:pt>
                <c:pt idx="91">
                  <c:v>2012-10-01</c:v>
                </c:pt>
                <c:pt idx="92">
                  <c:v>2013-01-01</c:v>
                </c:pt>
                <c:pt idx="93">
                  <c:v>2013-04-01</c:v>
                </c:pt>
                <c:pt idx="94">
                  <c:v>2013-07-01</c:v>
                </c:pt>
                <c:pt idx="95">
                  <c:v>2013-10-01</c:v>
                </c:pt>
                <c:pt idx="96">
                  <c:v>2014-01-01</c:v>
                </c:pt>
                <c:pt idx="97">
                  <c:v>2014-04-01</c:v>
                </c:pt>
                <c:pt idx="98">
                  <c:v>2014-07-01</c:v>
                </c:pt>
                <c:pt idx="99">
                  <c:v>2014-10-01</c:v>
                </c:pt>
                <c:pt idx="100">
                  <c:v>2015-01-01</c:v>
                </c:pt>
                <c:pt idx="101">
                  <c:v>2015-04-01</c:v>
                </c:pt>
                <c:pt idx="102">
                  <c:v>2015-07-01</c:v>
                </c:pt>
                <c:pt idx="103">
                  <c:v>2015-10-01</c:v>
                </c:pt>
                <c:pt idx="104">
                  <c:v>2016-01-01</c:v>
                </c:pt>
                <c:pt idx="105">
                  <c:v>2016-04-01</c:v>
                </c:pt>
                <c:pt idx="106">
                  <c:v>2016-07-01</c:v>
                </c:pt>
                <c:pt idx="107">
                  <c:v>2016-10-01</c:v>
                </c:pt>
                <c:pt idx="108">
                  <c:v>2017-01-01</c:v>
                </c:pt>
                <c:pt idx="109">
                  <c:v>2017-04-01</c:v>
                </c:pt>
              </c:strCache>
            </c:strRef>
          </c:cat>
          <c:val>
            <c:numRef>
              <c:f>'Quarterly Charts'!$B$2:$B$112</c:f>
              <c:numCache>
                <c:formatCode>General</c:formatCode>
                <c:ptCount val="110"/>
                <c:pt idx="0">
                  <c:v>8949.5</c:v>
                </c:pt>
                <c:pt idx="1">
                  <c:v>9012.6</c:v>
                </c:pt>
                <c:pt idx="2">
                  <c:v>9074.4</c:v>
                </c:pt>
                <c:pt idx="3">
                  <c:v>9134.7999999999993</c:v>
                </c:pt>
                <c:pt idx="4">
                  <c:v>9193</c:v>
                </c:pt>
                <c:pt idx="5">
                  <c:v>9249.2000000000007</c:v>
                </c:pt>
                <c:pt idx="6">
                  <c:v>9304.7000000000007</c:v>
                </c:pt>
                <c:pt idx="7">
                  <c:v>9360.1</c:v>
                </c:pt>
                <c:pt idx="8">
                  <c:v>9416.5</c:v>
                </c:pt>
                <c:pt idx="9">
                  <c:v>9474</c:v>
                </c:pt>
                <c:pt idx="10">
                  <c:v>9532.5</c:v>
                </c:pt>
                <c:pt idx="11">
                  <c:v>9592.2999999999993</c:v>
                </c:pt>
                <c:pt idx="12">
                  <c:v>9654.5</c:v>
                </c:pt>
                <c:pt idx="13">
                  <c:v>9717.6</c:v>
                </c:pt>
                <c:pt idx="14">
                  <c:v>9782.2999999999993</c:v>
                </c:pt>
                <c:pt idx="15">
                  <c:v>9848.4</c:v>
                </c:pt>
                <c:pt idx="16">
                  <c:v>9916</c:v>
                </c:pt>
                <c:pt idx="17">
                  <c:v>9986.2999999999993</c:v>
                </c:pt>
                <c:pt idx="18">
                  <c:v>10058.299999999999</c:v>
                </c:pt>
                <c:pt idx="19">
                  <c:v>10131.700000000001</c:v>
                </c:pt>
                <c:pt idx="20">
                  <c:v>10206.799999999999</c:v>
                </c:pt>
                <c:pt idx="21">
                  <c:v>10280.700000000001</c:v>
                </c:pt>
                <c:pt idx="22">
                  <c:v>10355.9</c:v>
                </c:pt>
                <c:pt idx="23">
                  <c:v>10432.5</c:v>
                </c:pt>
                <c:pt idx="24">
                  <c:v>10510</c:v>
                </c:pt>
                <c:pt idx="25">
                  <c:v>10590.2</c:v>
                </c:pt>
                <c:pt idx="26">
                  <c:v>10673.7</c:v>
                </c:pt>
                <c:pt idx="27">
                  <c:v>10761.4</c:v>
                </c:pt>
                <c:pt idx="28">
                  <c:v>10855.7</c:v>
                </c:pt>
                <c:pt idx="29">
                  <c:v>10955.9</c:v>
                </c:pt>
                <c:pt idx="30">
                  <c:v>11060.5</c:v>
                </c:pt>
                <c:pt idx="31">
                  <c:v>11169</c:v>
                </c:pt>
                <c:pt idx="32">
                  <c:v>11281</c:v>
                </c:pt>
                <c:pt idx="33">
                  <c:v>11396.9</c:v>
                </c:pt>
                <c:pt idx="34">
                  <c:v>11515.1</c:v>
                </c:pt>
                <c:pt idx="35">
                  <c:v>11634.8</c:v>
                </c:pt>
                <c:pt idx="36">
                  <c:v>11754.2</c:v>
                </c:pt>
                <c:pt idx="37">
                  <c:v>11873.8</c:v>
                </c:pt>
                <c:pt idx="38">
                  <c:v>11993.5</c:v>
                </c:pt>
                <c:pt idx="39">
                  <c:v>12113</c:v>
                </c:pt>
                <c:pt idx="40">
                  <c:v>12231.1</c:v>
                </c:pt>
                <c:pt idx="41">
                  <c:v>12350.9</c:v>
                </c:pt>
                <c:pt idx="42">
                  <c:v>12469.5</c:v>
                </c:pt>
                <c:pt idx="43">
                  <c:v>12586.2</c:v>
                </c:pt>
                <c:pt idx="44">
                  <c:v>12700.4</c:v>
                </c:pt>
                <c:pt idx="45">
                  <c:v>12809.8</c:v>
                </c:pt>
                <c:pt idx="46">
                  <c:v>12915.4</c:v>
                </c:pt>
                <c:pt idx="47">
                  <c:v>13016.9</c:v>
                </c:pt>
                <c:pt idx="48">
                  <c:v>13111.9</c:v>
                </c:pt>
                <c:pt idx="49">
                  <c:v>13202.2</c:v>
                </c:pt>
                <c:pt idx="50">
                  <c:v>13289.5</c:v>
                </c:pt>
                <c:pt idx="51">
                  <c:v>13374.6</c:v>
                </c:pt>
                <c:pt idx="52">
                  <c:v>13459.6</c:v>
                </c:pt>
                <c:pt idx="53">
                  <c:v>13543.2</c:v>
                </c:pt>
                <c:pt idx="54">
                  <c:v>13626.3</c:v>
                </c:pt>
                <c:pt idx="55">
                  <c:v>13709.6</c:v>
                </c:pt>
                <c:pt idx="56">
                  <c:v>13794.4</c:v>
                </c:pt>
                <c:pt idx="57">
                  <c:v>13882</c:v>
                </c:pt>
                <c:pt idx="58">
                  <c:v>13969.9</c:v>
                </c:pt>
                <c:pt idx="59">
                  <c:v>14057.8</c:v>
                </c:pt>
                <c:pt idx="60">
                  <c:v>14145.5</c:v>
                </c:pt>
                <c:pt idx="61">
                  <c:v>14231.7</c:v>
                </c:pt>
                <c:pt idx="62">
                  <c:v>14315.9</c:v>
                </c:pt>
                <c:pt idx="63">
                  <c:v>14397.4</c:v>
                </c:pt>
                <c:pt idx="64">
                  <c:v>14473.7</c:v>
                </c:pt>
                <c:pt idx="65">
                  <c:v>14545.4</c:v>
                </c:pt>
                <c:pt idx="66">
                  <c:v>14614.4</c:v>
                </c:pt>
                <c:pt idx="67">
                  <c:v>14681.3</c:v>
                </c:pt>
                <c:pt idx="68">
                  <c:v>14746.7</c:v>
                </c:pt>
                <c:pt idx="69">
                  <c:v>14811.9</c:v>
                </c:pt>
                <c:pt idx="70">
                  <c:v>14876.2</c:v>
                </c:pt>
                <c:pt idx="71">
                  <c:v>14939.7</c:v>
                </c:pt>
                <c:pt idx="72">
                  <c:v>15003.7</c:v>
                </c:pt>
                <c:pt idx="73">
                  <c:v>15068.3</c:v>
                </c:pt>
                <c:pt idx="74">
                  <c:v>15130.9</c:v>
                </c:pt>
                <c:pt idx="75">
                  <c:v>15190.4</c:v>
                </c:pt>
                <c:pt idx="76">
                  <c:v>15244.8</c:v>
                </c:pt>
                <c:pt idx="77">
                  <c:v>15291.1</c:v>
                </c:pt>
                <c:pt idx="78">
                  <c:v>15333.2</c:v>
                </c:pt>
                <c:pt idx="79">
                  <c:v>15372</c:v>
                </c:pt>
                <c:pt idx="80">
                  <c:v>15406.4</c:v>
                </c:pt>
                <c:pt idx="81">
                  <c:v>15439.9</c:v>
                </c:pt>
                <c:pt idx="82">
                  <c:v>15473.4</c:v>
                </c:pt>
                <c:pt idx="83">
                  <c:v>15508.2</c:v>
                </c:pt>
                <c:pt idx="84">
                  <c:v>15549</c:v>
                </c:pt>
                <c:pt idx="85">
                  <c:v>15591.9</c:v>
                </c:pt>
                <c:pt idx="86">
                  <c:v>15637.2</c:v>
                </c:pt>
                <c:pt idx="87">
                  <c:v>15684.9</c:v>
                </c:pt>
                <c:pt idx="88">
                  <c:v>15734.5</c:v>
                </c:pt>
                <c:pt idx="89">
                  <c:v>15787</c:v>
                </c:pt>
                <c:pt idx="90">
                  <c:v>15841.8</c:v>
                </c:pt>
                <c:pt idx="91">
                  <c:v>15898.6</c:v>
                </c:pt>
                <c:pt idx="92">
                  <c:v>15957.4</c:v>
                </c:pt>
                <c:pt idx="93">
                  <c:v>16017.8</c:v>
                </c:pt>
                <c:pt idx="94">
                  <c:v>16079.7</c:v>
                </c:pt>
                <c:pt idx="95">
                  <c:v>16142.8</c:v>
                </c:pt>
                <c:pt idx="96">
                  <c:v>16206.5</c:v>
                </c:pt>
                <c:pt idx="97">
                  <c:v>16272.1</c:v>
                </c:pt>
                <c:pt idx="98">
                  <c:v>16338.6</c:v>
                </c:pt>
                <c:pt idx="99">
                  <c:v>16405.7</c:v>
                </c:pt>
                <c:pt idx="100">
                  <c:v>16473.099999999999</c:v>
                </c:pt>
                <c:pt idx="101">
                  <c:v>16540.2</c:v>
                </c:pt>
                <c:pt idx="102">
                  <c:v>16607</c:v>
                </c:pt>
                <c:pt idx="103">
                  <c:v>16673.3</c:v>
                </c:pt>
                <c:pt idx="104">
                  <c:v>16738</c:v>
                </c:pt>
                <c:pt idx="105">
                  <c:v>16801.3</c:v>
                </c:pt>
                <c:pt idx="106">
                  <c:v>16864.3</c:v>
                </c:pt>
                <c:pt idx="107">
                  <c:v>16927.7</c:v>
                </c:pt>
                <c:pt idx="108">
                  <c:v>16992.2</c:v>
                </c:pt>
                <c:pt idx="109">
                  <c:v>17058.2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69E-4694-92A4-468E3F7FECF8}"/>
            </c:ext>
          </c:extLst>
        </c:ser>
        <c:ser>
          <c:idx val="1"/>
          <c:order val="1"/>
          <c:tx>
            <c:strRef>
              <c:f>'Quarterly Charts'!$C$1</c:f>
              <c:strCache>
                <c:ptCount val="1"/>
                <c:pt idx="0">
                  <c:v>Sum of Real GDP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'Quarterly Charts'!$A$2:$A$112</c:f>
              <c:strCache>
                <c:ptCount val="110"/>
                <c:pt idx="0">
                  <c:v>1990-01-01</c:v>
                </c:pt>
                <c:pt idx="1">
                  <c:v>1990-04-01</c:v>
                </c:pt>
                <c:pt idx="2">
                  <c:v>1990-07-01</c:v>
                </c:pt>
                <c:pt idx="3">
                  <c:v>1990-10-01</c:v>
                </c:pt>
                <c:pt idx="4">
                  <c:v>1991-01-01</c:v>
                </c:pt>
                <c:pt idx="5">
                  <c:v>1991-04-01</c:v>
                </c:pt>
                <c:pt idx="6">
                  <c:v>1991-07-01</c:v>
                </c:pt>
                <c:pt idx="7">
                  <c:v>1991-10-01</c:v>
                </c:pt>
                <c:pt idx="8">
                  <c:v>1992-01-01</c:v>
                </c:pt>
                <c:pt idx="9">
                  <c:v>1992-04-01</c:v>
                </c:pt>
                <c:pt idx="10">
                  <c:v>1992-07-01</c:v>
                </c:pt>
                <c:pt idx="11">
                  <c:v>1992-10-01</c:v>
                </c:pt>
                <c:pt idx="12">
                  <c:v>1993-01-01</c:v>
                </c:pt>
                <c:pt idx="13">
                  <c:v>1993-04-01</c:v>
                </c:pt>
                <c:pt idx="14">
                  <c:v>1993-07-01</c:v>
                </c:pt>
                <c:pt idx="15">
                  <c:v>1993-10-01</c:v>
                </c:pt>
                <c:pt idx="16">
                  <c:v>1994-01-01</c:v>
                </c:pt>
                <c:pt idx="17">
                  <c:v>1994-04-01</c:v>
                </c:pt>
                <c:pt idx="18">
                  <c:v>1994-07-01</c:v>
                </c:pt>
                <c:pt idx="19">
                  <c:v>1994-10-01</c:v>
                </c:pt>
                <c:pt idx="20">
                  <c:v>1995-01-01</c:v>
                </c:pt>
                <c:pt idx="21">
                  <c:v>1995-04-01</c:v>
                </c:pt>
                <c:pt idx="22">
                  <c:v>1995-07-01</c:v>
                </c:pt>
                <c:pt idx="23">
                  <c:v>1995-10-01</c:v>
                </c:pt>
                <c:pt idx="24">
                  <c:v>1996-01-01</c:v>
                </c:pt>
                <c:pt idx="25">
                  <c:v>1996-04-01</c:v>
                </c:pt>
                <c:pt idx="26">
                  <c:v>1996-07-01</c:v>
                </c:pt>
                <c:pt idx="27">
                  <c:v>1996-10-01</c:v>
                </c:pt>
                <c:pt idx="28">
                  <c:v>1997-01-01</c:v>
                </c:pt>
                <c:pt idx="29">
                  <c:v>1997-04-01</c:v>
                </c:pt>
                <c:pt idx="30">
                  <c:v>1997-07-01</c:v>
                </c:pt>
                <c:pt idx="31">
                  <c:v>1997-10-01</c:v>
                </c:pt>
                <c:pt idx="32">
                  <c:v>1998-01-01</c:v>
                </c:pt>
                <c:pt idx="33">
                  <c:v>1998-04-01</c:v>
                </c:pt>
                <c:pt idx="34">
                  <c:v>1998-07-01</c:v>
                </c:pt>
                <c:pt idx="35">
                  <c:v>1998-10-01</c:v>
                </c:pt>
                <c:pt idx="36">
                  <c:v>1999-01-01</c:v>
                </c:pt>
                <c:pt idx="37">
                  <c:v>1999-04-01</c:v>
                </c:pt>
                <c:pt idx="38">
                  <c:v>1999-07-01</c:v>
                </c:pt>
                <c:pt idx="39">
                  <c:v>1999-10-01</c:v>
                </c:pt>
                <c:pt idx="40">
                  <c:v>2000-01-01</c:v>
                </c:pt>
                <c:pt idx="41">
                  <c:v>2000-04-01</c:v>
                </c:pt>
                <c:pt idx="42">
                  <c:v>2000-07-01</c:v>
                </c:pt>
                <c:pt idx="43">
                  <c:v>2000-10-01</c:v>
                </c:pt>
                <c:pt idx="44">
                  <c:v>2001-01-01</c:v>
                </c:pt>
                <c:pt idx="45">
                  <c:v>2001-04-01</c:v>
                </c:pt>
                <c:pt idx="46">
                  <c:v>2001-07-01</c:v>
                </c:pt>
                <c:pt idx="47">
                  <c:v>2001-10-01</c:v>
                </c:pt>
                <c:pt idx="48">
                  <c:v>2002-01-01</c:v>
                </c:pt>
                <c:pt idx="49">
                  <c:v>2002-04-01</c:v>
                </c:pt>
                <c:pt idx="50">
                  <c:v>2002-07-01</c:v>
                </c:pt>
                <c:pt idx="51">
                  <c:v>2002-10-01</c:v>
                </c:pt>
                <c:pt idx="52">
                  <c:v>2003-01-01</c:v>
                </c:pt>
                <c:pt idx="53">
                  <c:v>2003-04-01</c:v>
                </c:pt>
                <c:pt idx="54">
                  <c:v>2003-07-01</c:v>
                </c:pt>
                <c:pt idx="55">
                  <c:v>2003-10-01</c:v>
                </c:pt>
                <c:pt idx="56">
                  <c:v>2004-01-01</c:v>
                </c:pt>
                <c:pt idx="57">
                  <c:v>2004-04-01</c:v>
                </c:pt>
                <c:pt idx="58">
                  <c:v>2004-07-01</c:v>
                </c:pt>
                <c:pt idx="59">
                  <c:v>2004-10-01</c:v>
                </c:pt>
                <c:pt idx="60">
                  <c:v>2005-01-01</c:v>
                </c:pt>
                <c:pt idx="61">
                  <c:v>2005-04-01</c:v>
                </c:pt>
                <c:pt idx="62">
                  <c:v>2005-07-01</c:v>
                </c:pt>
                <c:pt idx="63">
                  <c:v>2005-10-01</c:v>
                </c:pt>
                <c:pt idx="64">
                  <c:v>2006-01-01</c:v>
                </c:pt>
                <c:pt idx="65">
                  <c:v>2006-04-01</c:v>
                </c:pt>
                <c:pt idx="66">
                  <c:v>2006-07-01</c:v>
                </c:pt>
                <c:pt idx="67">
                  <c:v>2006-10-01</c:v>
                </c:pt>
                <c:pt idx="68">
                  <c:v>2007-01-01</c:v>
                </c:pt>
                <c:pt idx="69">
                  <c:v>2007-04-01</c:v>
                </c:pt>
                <c:pt idx="70">
                  <c:v>2007-07-01</c:v>
                </c:pt>
                <c:pt idx="71">
                  <c:v>2007-10-01</c:v>
                </c:pt>
                <c:pt idx="72">
                  <c:v>2008-01-01</c:v>
                </c:pt>
                <c:pt idx="73">
                  <c:v>2008-04-01</c:v>
                </c:pt>
                <c:pt idx="74">
                  <c:v>2008-07-01</c:v>
                </c:pt>
                <c:pt idx="75">
                  <c:v>2008-10-01</c:v>
                </c:pt>
                <c:pt idx="76">
                  <c:v>2009-01-01</c:v>
                </c:pt>
                <c:pt idx="77">
                  <c:v>2009-04-01</c:v>
                </c:pt>
                <c:pt idx="78">
                  <c:v>2009-07-01</c:v>
                </c:pt>
                <c:pt idx="79">
                  <c:v>2009-10-01</c:v>
                </c:pt>
                <c:pt idx="80">
                  <c:v>2010-01-01</c:v>
                </c:pt>
                <c:pt idx="81">
                  <c:v>2010-04-01</c:v>
                </c:pt>
                <c:pt idx="82">
                  <c:v>2010-07-01</c:v>
                </c:pt>
                <c:pt idx="83">
                  <c:v>2010-10-01</c:v>
                </c:pt>
                <c:pt idx="84">
                  <c:v>2011-01-01</c:v>
                </c:pt>
                <c:pt idx="85">
                  <c:v>2011-04-01</c:v>
                </c:pt>
                <c:pt idx="86">
                  <c:v>2011-07-01</c:v>
                </c:pt>
                <c:pt idx="87">
                  <c:v>2011-10-01</c:v>
                </c:pt>
                <c:pt idx="88">
                  <c:v>2012-01-01</c:v>
                </c:pt>
                <c:pt idx="89">
                  <c:v>2012-04-01</c:v>
                </c:pt>
                <c:pt idx="90">
                  <c:v>2012-07-01</c:v>
                </c:pt>
                <c:pt idx="91">
                  <c:v>2012-10-01</c:v>
                </c:pt>
                <c:pt idx="92">
                  <c:v>2013-01-01</c:v>
                </c:pt>
                <c:pt idx="93">
                  <c:v>2013-04-01</c:v>
                </c:pt>
                <c:pt idx="94">
                  <c:v>2013-07-01</c:v>
                </c:pt>
                <c:pt idx="95">
                  <c:v>2013-10-01</c:v>
                </c:pt>
                <c:pt idx="96">
                  <c:v>2014-01-01</c:v>
                </c:pt>
                <c:pt idx="97">
                  <c:v>2014-04-01</c:v>
                </c:pt>
                <c:pt idx="98">
                  <c:v>2014-07-01</c:v>
                </c:pt>
                <c:pt idx="99">
                  <c:v>2014-10-01</c:v>
                </c:pt>
                <c:pt idx="100">
                  <c:v>2015-01-01</c:v>
                </c:pt>
                <c:pt idx="101">
                  <c:v>2015-04-01</c:v>
                </c:pt>
                <c:pt idx="102">
                  <c:v>2015-07-01</c:v>
                </c:pt>
                <c:pt idx="103">
                  <c:v>2015-10-01</c:v>
                </c:pt>
                <c:pt idx="104">
                  <c:v>2016-01-01</c:v>
                </c:pt>
                <c:pt idx="105">
                  <c:v>2016-04-01</c:v>
                </c:pt>
                <c:pt idx="106">
                  <c:v>2016-07-01</c:v>
                </c:pt>
                <c:pt idx="107">
                  <c:v>2016-10-01</c:v>
                </c:pt>
                <c:pt idx="108">
                  <c:v>2017-01-01</c:v>
                </c:pt>
                <c:pt idx="109">
                  <c:v>2017-04-01</c:v>
                </c:pt>
              </c:strCache>
            </c:strRef>
          </c:cat>
          <c:val>
            <c:numRef>
              <c:f>'Quarterly Charts'!$C$2:$C$112</c:f>
              <c:numCache>
                <c:formatCode>General</c:formatCode>
                <c:ptCount val="110"/>
                <c:pt idx="0">
                  <c:v>8947.1</c:v>
                </c:pt>
                <c:pt idx="1">
                  <c:v>8981.7000000000007</c:v>
                </c:pt>
                <c:pt idx="2">
                  <c:v>8983.9</c:v>
                </c:pt>
                <c:pt idx="3">
                  <c:v>8907.4</c:v>
                </c:pt>
                <c:pt idx="4">
                  <c:v>8865.6</c:v>
                </c:pt>
                <c:pt idx="5">
                  <c:v>8934.4</c:v>
                </c:pt>
                <c:pt idx="6">
                  <c:v>8977.2999999999993</c:v>
                </c:pt>
                <c:pt idx="7">
                  <c:v>9016.4</c:v>
                </c:pt>
                <c:pt idx="8">
                  <c:v>9123</c:v>
                </c:pt>
                <c:pt idx="9">
                  <c:v>9223.5</c:v>
                </c:pt>
                <c:pt idx="10">
                  <c:v>9313.2000000000007</c:v>
                </c:pt>
                <c:pt idx="11">
                  <c:v>9406.5</c:v>
                </c:pt>
                <c:pt idx="12">
                  <c:v>9424.1</c:v>
                </c:pt>
                <c:pt idx="13">
                  <c:v>9480.1</c:v>
                </c:pt>
                <c:pt idx="14">
                  <c:v>9526.2999999999993</c:v>
                </c:pt>
                <c:pt idx="15">
                  <c:v>9653.5</c:v>
                </c:pt>
                <c:pt idx="16">
                  <c:v>9748.2000000000007</c:v>
                </c:pt>
                <c:pt idx="17">
                  <c:v>9881.4</c:v>
                </c:pt>
                <c:pt idx="18">
                  <c:v>9939.7000000000007</c:v>
                </c:pt>
                <c:pt idx="19">
                  <c:v>10052.5</c:v>
                </c:pt>
                <c:pt idx="20">
                  <c:v>10086.9</c:v>
                </c:pt>
                <c:pt idx="21">
                  <c:v>10122.1</c:v>
                </c:pt>
                <c:pt idx="22">
                  <c:v>10208.799999999999</c:v>
                </c:pt>
                <c:pt idx="23">
                  <c:v>10281.200000000001</c:v>
                </c:pt>
                <c:pt idx="24">
                  <c:v>10348.700000000001</c:v>
                </c:pt>
                <c:pt idx="25">
                  <c:v>10529.4</c:v>
                </c:pt>
                <c:pt idx="26">
                  <c:v>10626.8</c:v>
                </c:pt>
                <c:pt idx="27">
                  <c:v>10739.1</c:v>
                </c:pt>
                <c:pt idx="28">
                  <c:v>10820.9</c:v>
                </c:pt>
                <c:pt idx="29">
                  <c:v>10984.2</c:v>
                </c:pt>
                <c:pt idx="30">
                  <c:v>11124</c:v>
                </c:pt>
                <c:pt idx="31">
                  <c:v>11210.3</c:v>
                </c:pt>
                <c:pt idx="32">
                  <c:v>11321.2</c:v>
                </c:pt>
                <c:pt idx="33">
                  <c:v>11431</c:v>
                </c:pt>
                <c:pt idx="34">
                  <c:v>11580.6</c:v>
                </c:pt>
                <c:pt idx="35">
                  <c:v>11770.7</c:v>
                </c:pt>
                <c:pt idx="36">
                  <c:v>11864.7</c:v>
                </c:pt>
                <c:pt idx="37">
                  <c:v>11962.5</c:v>
                </c:pt>
                <c:pt idx="38">
                  <c:v>12113.1</c:v>
                </c:pt>
                <c:pt idx="39">
                  <c:v>12323.3</c:v>
                </c:pt>
                <c:pt idx="40">
                  <c:v>12359.1</c:v>
                </c:pt>
                <c:pt idx="41">
                  <c:v>12592.5</c:v>
                </c:pt>
                <c:pt idx="42">
                  <c:v>12607.7</c:v>
                </c:pt>
                <c:pt idx="43">
                  <c:v>12679.3</c:v>
                </c:pt>
                <c:pt idx="44">
                  <c:v>12643.3</c:v>
                </c:pt>
                <c:pt idx="45">
                  <c:v>12710.3</c:v>
                </c:pt>
                <c:pt idx="46">
                  <c:v>12670.1</c:v>
                </c:pt>
                <c:pt idx="47">
                  <c:v>12705.3</c:v>
                </c:pt>
                <c:pt idx="48">
                  <c:v>12822.3</c:v>
                </c:pt>
                <c:pt idx="49">
                  <c:v>12893</c:v>
                </c:pt>
                <c:pt idx="50">
                  <c:v>12955.8</c:v>
                </c:pt>
                <c:pt idx="51">
                  <c:v>12964</c:v>
                </c:pt>
                <c:pt idx="52">
                  <c:v>13031.2</c:v>
                </c:pt>
                <c:pt idx="53">
                  <c:v>13152.1</c:v>
                </c:pt>
                <c:pt idx="54">
                  <c:v>13372.4</c:v>
                </c:pt>
                <c:pt idx="55">
                  <c:v>13528.7</c:v>
                </c:pt>
                <c:pt idx="56">
                  <c:v>13606.5</c:v>
                </c:pt>
                <c:pt idx="57">
                  <c:v>13706.2</c:v>
                </c:pt>
                <c:pt idx="58">
                  <c:v>13830.8</c:v>
                </c:pt>
                <c:pt idx="59">
                  <c:v>13950.4</c:v>
                </c:pt>
                <c:pt idx="60">
                  <c:v>14099.1</c:v>
                </c:pt>
                <c:pt idx="61">
                  <c:v>14172.7</c:v>
                </c:pt>
                <c:pt idx="62">
                  <c:v>14291.8</c:v>
                </c:pt>
                <c:pt idx="63">
                  <c:v>14373.4</c:v>
                </c:pt>
                <c:pt idx="64">
                  <c:v>14546.1</c:v>
                </c:pt>
                <c:pt idx="65">
                  <c:v>14589.6</c:v>
                </c:pt>
                <c:pt idx="66">
                  <c:v>14602.6</c:v>
                </c:pt>
                <c:pt idx="67">
                  <c:v>14716.9</c:v>
                </c:pt>
                <c:pt idx="68">
                  <c:v>14726</c:v>
                </c:pt>
                <c:pt idx="69">
                  <c:v>14838.7</c:v>
                </c:pt>
                <c:pt idx="70">
                  <c:v>14938.5</c:v>
                </c:pt>
                <c:pt idx="71">
                  <c:v>14991.8</c:v>
                </c:pt>
                <c:pt idx="72">
                  <c:v>14889.5</c:v>
                </c:pt>
                <c:pt idx="73">
                  <c:v>14963.4</c:v>
                </c:pt>
                <c:pt idx="74">
                  <c:v>14891.6</c:v>
                </c:pt>
                <c:pt idx="75">
                  <c:v>14577</c:v>
                </c:pt>
                <c:pt idx="76">
                  <c:v>14375</c:v>
                </c:pt>
                <c:pt idx="77">
                  <c:v>14355.6</c:v>
                </c:pt>
                <c:pt idx="78">
                  <c:v>14402.5</c:v>
                </c:pt>
                <c:pt idx="79">
                  <c:v>14541.9</c:v>
                </c:pt>
                <c:pt idx="80">
                  <c:v>14604.8</c:v>
                </c:pt>
                <c:pt idx="81">
                  <c:v>14745.9</c:v>
                </c:pt>
                <c:pt idx="82">
                  <c:v>14845.5</c:v>
                </c:pt>
                <c:pt idx="83">
                  <c:v>14939</c:v>
                </c:pt>
                <c:pt idx="84">
                  <c:v>14881.3</c:v>
                </c:pt>
                <c:pt idx="85">
                  <c:v>14989.6</c:v>
                </c:pt>
                <c:pt idx="86">
                  <c:v>15021.1</c:v>
                </c:pt>
                <c:pt idx="87">
                  <c:v>15190.3</c:v>
                </c:pt>
                <c:pt idx="88">
                  <c:v>15291</c:v>
                </c:pt>
                <c:pt idx="89">
                  <c:v>15362.4</c:v>
                </c:pt>
                <c:pt idx="90">
                  <c:v>15380.8</c:v>
                </c:pt>
                <c:pt idx="91">
                  <c:v>15384.3</c:v>
                </c:pt>
                <c:pt idx="92">
                  <c:v>15491.9</c:v>
                </c:pt>
                <c:pt idx="93">
                  <c:v>15521.6</c:v>
                </c:pt>
                <c:pt idx="94">
                  <c:v>15641.3</c:v>
                </c:pt>
                <c:pt idx="95">
                  <c:v>15793.9</c:v>
                </c:pt>
                <c:pt idx="96">
                  <c:v>15757.6</c:v>
                </c:pt>
                <c:pt idx="97">
                  <c:v>15935.8</c:v>
                </c:pt>
                <c:pt idx="98">
                  <c:v>16139.5</c:v>
                </c:pt>
                <c:pt idx="99">
                  <c:v>16220.2</c:v>
                </c:pt>
                <c:pt idx="100">
                  <c:v>16350</c:v>
                </c:pt>
                <c:pt idx="101">
                  <c:v>16460.900000000001</c:v>
                </c:pt>
                <c:pt idx="102">
                  <c:v>16527.599999999999</c:v>
                </c:pt>
                <c:pt idx="103">
                  <c:v>16547.599999999999</c:v>
                </c:pt>
                <c:pt idx="104">
                  <c:v>16571.599999999999</c:v>
                </c:pt>
                <c:pt idx="105">
                  <c:v>16663.5</c:v>
                </c:pt>
                <c:pt idx="106">
                  <c:v>16778.099999999999</c:v>
                </c:pt>
                <c:pt idx="107">
                  <c:v>16851.400000000001</c:v>
                </c:pt>
                <c:pt idx="108">
                  <c:v>16903.2</c:v>
                </c:pt>
                <c:pt idx="109">
                  <c:v>17031.099999999999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69E-4694-92A4-468E3F7FEC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upDownBars>
          <c:gapWidth val="219"/>
          <c:upBars>
            <c:spPr>
              <a:solidFill>
                <a:schemeClr val="lt1"/>
              </a:solidFill>
              <a:ln w="9525">
                <a:solidFill>
                  <a:schemeClr val="tx1">
                    <a:lumMod val="15000"/>
                    <a:lumOff val="85000"/>
                  </a:schemeClr>
                </a:solidFill>
              </a:ln>
              <a:effectLst/>
            </c:spPr>
          </c:upBars>
          <c:downBars>
            <c:spPr>
              <a:solidFill>
                <a:schemeClr val="dk1">
                  <a:lumMod val="65000"/>
                  <a:lumOff val="35000"/>
                </a:schemeClr>
              </a:solidFill>
              <a:ln w="3175" cmpd="sng">
                <a:solidFill>
                  <a:schemeClr val="tx1">
                    <a:lumMod val="65000"/>
                    <a:lumOff val="35000"/>
                    <a:alpha val="55000"/>
                  </a:schemeClr>
                </a:solidFill>
              </a:ln>
              <a:effectLst/>
            </c:spPr>
          </c:downBars>
        </c:upDownBars>
        <c:marker val="1"/>
        <c:smooth val="0"/>
        <c:axId val="-517040848"/>
        <c:axId val="-517049008"/>
      </c:lineChart>
      <c:lineChart>
        <c:grouping val="standard"/>
        <c:varyColors val="0"/>
        <c:ser>
          <c:idx val="2"/>
          <c:order val="2"/>
          <c:tx>
            <c:strRef>
              <c:f>'Quarterly Charts'!$D$1</c:f>
              <c:strCache>
                <c:ptCount val="1"/>
                <c:pt idx="0">
                  <c:v>Sum of Real GDP Gap</c:v>
                </c:pt>
              </c:strCache>
            </c:strRef>
          </c:tx>
          <c:spPr>
            <a:ln w="34925" cap="rnd">
              <a:solidFill>
                <a:schemeClr val="accent1">
                  <a:tint val="6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'Quarterly Charts'!$A$2:$A$112</c:f>
              <c:strCache>
                <c:ptCount val="110"/>
                <c:pt idx="0">
                  <c:v>1990-01-01</c:v>
                </c:pt>
                <c:pt idx="1">
                  <c:v>1990-04-01</c:v>
                </c:pt>
                <c:pt idx="2">
                  <c:v>1990-07-01</c:v>
                </c:pt>
                <c:pt idx="3">
                  <c:v>1990-10-01</c:v>
                </c:pt>
                <c:pt idx="4">
                  <c:v>1991-01-01</c:v>
                </c:pt>
                <c:pt idx="5">
                  <c:v>1991-04-01</c:v>
                </c:pt>
                <c:pt idx="6">
                  <c:v>1991-07-01</c:v>
                </c:pt>
                <c:pt idx="7">
                  <c:v>1991-10-01</c:v>
                </c:pt>
                <c:pt idx="8">
                  <c:v>1992-01-01</c:v>
                </c:pt>
                <c:pt idx="9">
                  <c:v>1992-04-01</c:v>
                </c:pt>
                <c:pt idx="10">
                  <c:v>1992-07-01</c:v>
                </c:pt>
                <c:pt idx="11">
                  <c:v>1992-10-01</c:v>
                </c:pt>
                <c:pt idx="12">
                  <c:v>1993-01-01</c:v>
                </c:pt>
                <c:pt idx="13">
                  <c:v>1993-04-01</c:v>
                </c:pt>
                <c:pt idx="14">
                  <c:v>1993-07-01</c:v>
                </c:pt>
                <c:pt idx="15">
                  <c:v>1993-10-01</c:v>
                </c:pt>
                <c:pt idx="16">
                  <c:v>1994-01-01</c:v>
                </c:pt>
                <c:pt idx="17">
                  <c:v>1994-04-01</c:v>
                </c:pt>
                <c:pt idx="18">
                  <c:v>1994-07-01</c:v>
                </c:pt>
                <c:pt idx="19">
                  <c:v>1994-10-01</c:v>
                </c:pt>
                <c:pt idx="20">
                  <c:v>1995-01-01</c:v>
                </c:pt>
                <c:pt idx="21">
                  <c:v>1995-04-01</c:v>
                </c:pt>
                <c:pt idx="22">
                  <c:v>1995-07-01</c:v>
                </c:pt>
                <c:pt idx="23">
                  <c:v>1995-10-01</c:v>
                </c:pt>
                <c:pt idx="24">
                  <c:v>1996-01-01</c:v>
                </c:pt>
                <c:pt idx="25">
                  <c:v>1996-04-01</c:v>
                </c:pt>
                <c:pt idx="26">
                  <c:v>1996-07-01</c:v>
                </c:pt>
                <c:pt idx="27">
                  <c:v>1996-10-01</c:v>
                </c:pt>
                <c:pt idx="28">
                  <c:v>1997-01-01</c:v>
                </c:pt>
                <c:pt idx="29">
                  <c:v>1997-04-01</c:v>
                </c:pt>
                <c:pt idx="30">
                  <c:v>1997-07-01</c:v>
                </c:pt>
                <c:pt idx="31">
                  <c:v>1997-10-01</c:v>
                </c:pt>
                <c:pt idx="32">
                  <c:v>1998-01-01</c:v>
                </c:pt>
                <c:pt idx="33">
                  <c:v>1998-04-01</c:v>
                </c:pt>
                <c:pt idx="34">
                  <c:v>1998-07-01</c:v>
                </c:pt>
                <c:pt idx="35">
                  <c:v>1998-10-01</c:v>
                </c:pt>
                <c:pt idx="36">
                  <c:v>1999-01-01</c:v>
                </c:pt>
                <c:pt idx="37">
                  <c:v>1999-04-01</c:v>
                </c:pt>
                <c:pt idx="38">
                  <c:v>1999-07-01</c:v>
                </c:pt>
                <c:pt idx="39">
                  <c:v>1999-10-01</c:v>
                </c:pt>
                <c:pt idx="40">
                  <c:v>2000-01-01</c:v>
                </c:pt>
                <c:pt idx="41">
                  <c:v>2000-04-01</c:v>
                </c:pt>
                <c:pt idx="42">
                  <c:v>2000-07-01</c:v>
                </c:pt>
                <c:pt idx="43">
                  <c:v>2000-10-01</c:v>
                </c:pt>
                <c:pt idx="44">
                  <c:v>2001-01-01</c:v>
                </c:pt>
                <c:pt idx="45">
                  <c:v>2001-04-01</c:v>
                </c:pt>
                <c:pt idx="46">
                  <c:v>2001-07-01</c:v>
                </c:pt>
                <c:pt idx="47">
                  <c:v>2001-10-01</c:v>
                </c:pt>
                <c:pt idx="48">
                  <c:v>2002-01-01</c:v>
                </c:pt>
                <c:pt idx="49">
                  <c:v>2002-04-01</c:v>
                </c:pt>
                <c:pt idx="50">
                  <c:v>2002-07-01</c:v>
                </c:pt>
                <c:pt idx="51">
                  <c:v>2002-10-01</c:v>
                </c:pt>
                <c:pt idx="52">
                  <c:v>2003-01-01</c:v>
                </c:pt>
                <c:pt idx="53">
                  <c:v>2003-04-01</c:v>
                </c:pt>
                <c:pt idx="54">
                  <c:v>2003-07-01</c:v>
                </c:pt>
                <c:pt idx="55">
                  <c:v>2003-10-01</c:v>
                </c:pt>
                <c:pt idx="56">
                  <c:v>2004-01-01</c:v>
                </c:pt>
                <c:pt idx="57">
                  <c:v>2004-04-01</c:v>
                </c:pt>
                <c:pt idx="58">
                  <c:v>2004-07-01</c:v>
                </c:pt>
                <c:pt idx="59">
                  <c:v>2004-10-01</c:v>
                </c:pt>
                <c:pt idx="60">
                  <c:v>2005-01-01</c:v>
                </c:pt>
                <c:pt idx="61">
                  <c:v>2005-04-01</c:v>
                </c:pt>
                <c:pt idx="62">
                  <c:v>2005-07-01</c:v>
                </c:pt>
                <c:pt idx="63">
                  <c:v>2005-10-01</c:v>
                </c:pt>
                <c:pt idx="64">
                  <c:v>2006-01-01</c:v>
                </c:pt>
                <c:pt idx="65">
                  <c:v>2006-04-01</c:v>
                </c:pt>
                <c:pt idx="66">
                  <c:v>2006-07-01</c:v>
                </c:pt>
                <c:pt idx="67">
                  <c:v>2006-10-01</c:v>
                </c:pt>
                <c:pt idx="68">
                  <c:v>2007-01-01</c:v>
                </c:pt>
                <c:pt idx="69">
                  <c:v>2007-04-01</c:v>
                </c:pt>
                <c:pt idx="70">
                  <c:v>2007-07-01</c:v>
                </c:pt>
                <c:pt idx="71">
                  <c:v>2007-10-01</c:v>
                </c:pt>
                <c:pt idx="72">
                  <c:v>2008-01-01</c:v>
                </c:pt>
                <c:pt idx="73">
                  <c:v>2008-04-01</c:v>
                </c:pt>
                <c:pt idx="74">
                  <c:v>2008-07-01</c:v>
                </c:pt>
                <c:pt idx="75">
                  <c:v>2008-10-01</c:v>
                </c:pt>
                <c:pt idx="76">
                  <c:v>2009-01-01</c:v>
                </c:pt>
                <c:pt idx="77">
                  <c:v>2009-04-01</c:v>
                </c:pt>
                <c:pt idx="78">
                  <c:v>2009-07-01</c:v>
                </c:pt>
                <c:pt idx="79">
                  <c:v>2009-10-01</c:v>
                </c:pt>
                <c:pt idx="80">
                  <c:v>2010-01-01</c:v>
                </c:pt>
                <c:pt idx="81">
                  <c:v>2010-04-01</c:v>
                </c:pt>
                <c:pt idx="82">
                  <c:v>2010-07-01</c:v>
                </c:pt>
                <c:pt idx="83">
                  <c:v>2010-10-01</c:v>
                </c:pt>
                <c:pt idx="84">
                  <c:v>2011-01-01</c:v>
                </c:pt>
                <c:pt idx="85">
                  <c:v>2011-04-01</c:v>
                </c:pt>
                <c:pt idx="86">
                  <c:v>2011-07-01</c:v>
                </c:pt>
                <c:pt idx="87">
                  <c:v>2011-10-01</c:v>
                </c:pt>
                <c:pt idx="88">
                  <c:v>2012-01-01</c:v>
                </c:pt>
                <c:pt idx="89">
                  <c:v>2012-04-01</c:v>
                </c:pt>
                <c:pt idx="90">
                  <c:v>2012-07-01</c:v>
                </c:pt>
                <c:pt idx="91">
                  <c:v>2012-10-01</c:v>
                </c:pt>
                <c:pt idx="92">
                  <c:v>2013-01-01</c:v>
                </c:pt>
                <c:pt idx="93">
                  <c:v>2013-04-01</c:v>
                </c:pt>
                <c:pt idx="94">
                  <c:v>2013-07-01</c:v>
                </c:pt>
                <c:pt idx="95">
                  <c:v>2013-10-01</c:v>
                </c:pt>
                <c:pt idx="96">
                  <c:v>2014-01-01</c:v>
                </c:pt>
                <c:pt idx="97">
                  <c:v>2014-04-01</c:v>
                </c:pt>
                <c:pt idx="98">
                  <c:v>2014-07-01</c:v>
                </c:pt>
                <c:pt idx="99">
                  <c:v>2014-10-01</c:v>
                </c:pt>
                <c:pt idx="100">
                  <c:v>2015-01-01</c:v>
                </c:pt>
                <c:pt idx="101">
                  <c:v>2015-04-01</c:v>
                </c:pt>
                <c:pt idx="102">
                  <c:v>2015-07-01</c:v>
                </c:pt>
                <c:pt idx="103">
                  <c:v>2015-10-01</c:v>
                </c:pt>
                <c:pt idx="104">
                  <c:v>2016-01-01</c:v>
                </c:pt>
                <c:pt idx="105">
                  <c:v>2016-04-01</c:v>
                </c:pt>
                <c:pt idx="106">
                  <c:v>2016-07-01</c:v>
                </c:pt>
                <c:pt idx="107">
                  <c:v>2016-10-01</c:v>
                </c:pt>
                <c:pt idx="108">
                  <c:v>2017-01-01</c:v>
                </c:pt>
                <c:pt idx="109">
                  <c:v>2017-04-01</c:v>
                </c:pt>
              </c:strCache>
            </c:strRef>
          </c:cat>
          <c:val>
            <c:numRef>
              <c:f>'Quarterly Charts'!$D$2:$D$112</c:f>
              <c:numCache>
                <c:formatCode>General</c:formatCode>
                <c:ptCount val="110"/>
                <c:pt idx="0">
                  <c:v>2.3999999999996362</c:v>
                </c:pt>
                <c:pt idx="1">
                  <c:v>30.899999999999636</c:v>
                </c:pt>
                <c:pt idx="2">
                  <c:v>90.5</c:v>
                </c:pt>
                <c:pt idx="3">
                  <c:v>227.39999999999964</c:v>
                </c:pt>
                <c:pt idx="4">
                  <c:v>327.39999999999964</c:v>
                </c:pt>
                <c:pt idx="5">
                  <c:v>314.80000000000109</c:v>
                </c:pt>
                <c:pt idx="6">
                  <c:v>327.40000000000146</c:v>
                </c:pt>
                <c:pt idx="7">
                  <c:v>343.70000000000073</c:v>
                </c:pt>
                <c:pt idx="8">
                  <c:v>293.5</c:v>
                </c:pt>
                <c:pt idx="9">
                  <c:v>250.5</c:v>
                </c:pt>
                <c:pt idx="10">
                  <c:v>219.29999999999927</c:v>
                </c:pt>
                <c:pt idx="11">
                  <c:v>185.79999999999927</c:v>
                </c:pt>
                <c:pt idx="12">
                  <c:v>230.39999999999964</c:v>
                </c:pt>
                <c:pt idx="13">
                  <c:v>237.5</c:v>
                </c:pt>
                <c:pt idx="14">
                  <c:v>256</c:v>
                </c:pt>
                <c:pt idx="15">
                  <c:v>194.89999999999964</c:v>
                </c:pt>
                <c:pt idx="16">
                  <c:v>167.79999999999927</c:v>
                </c:pt>
                <c:pt idx="17">
                  <c:v>104.89999999999964</c:v>
                </c:pt>
                <c:pt idx="18">
                  <c:v>118.59999999999854</c:v>
                </c:pt>
                <c:pt idx="19">
                  <c:v>79.200000000000728</c:v>
                </c:pt>
                <c:pt idx="20">
                  <c:v>119.89999999999964</c:v>
                </c:pt>
                <c:pt idx="21">
                  <c:v>158.60000000000036</c:v>
                </c:pt>
                <c:pt idx="22">
                  <c:v>147.10000000000036</c:v>
                </c:pt>
                <c:pt idx="23">
                  <c:v>151.29999999999927</c:v>
                </c:pt>
                <c:pt idx="24">
                  <c:v>161.29999999999927</c:v>
                </c:pt>
                <c:pt idx="25">
                  <c:v>60.800000000001091</c:v>
                </c:pt>
                <c:pt idx="26">
                  <c:v>46.900000000001455</c:v>
                </c:pt>
                <c:pt idx="27">
                  <c:v>22.299999999999272</c:v>
                </c:pt>
                <c:pt idx="28">
                  <c:v>34.800000000001091</c:v>
                </c:pt>
                <c:pt idx="29">
                  <c:v>-28.300000000001091</c:v>
                </c:pt>
                <c:pt idx="30">
                  <c:v>-63.5</c:v>
                </c:pt>
                <c:pt idx="31">
                  <c:v>-41.299999999999272</c:v>
                </c:pt>
                <c:pt idx="32">
                  <c:v>-40.200000000000728</c:v>
                </c:pt>
                <c:pt idx="33">
                  <c:v>-34.100000000000364</c:v>
                </c:pt>
                <c:pt idx="34">
                  <c:v>-65.5</c:v>
                </c:pt>
                <c:pt idx="35">
                  <c:v>-135.90000000000146</c:v>
                </c:pt>
                <c:pt idx="36">
                  <c:v>-110.5</c:v>
                </c:pt>
                <c:pt idx="37">
                  <c:v>-88.700000000000728</c:v>
                </c:pt>
                <c:pt idx="38">
                  <c:v>-119.60000000000036</c:v>
                </c:pt>
                <c:pt idx="39">
                  <c:v>-210.29999999999927</c:v>
                </c:pt>
                <c:pt idx="40">
                  <c:v>-128</c:v>
                </c:pt>
                <c:pt idx="41">
                  <c:v>-241.60000000000036</c:v>
                </c:pt>
                <c:pt idx="42">
                  <c:v>-138.20000000000073</c:v>
                </c:pt>
                <c:pt idx="43">
                  <c:v>-93.099999999998545</c:v>
                </c:pt>
                <c:pt idx="44">
                  <c:v>57.100000000000364</c:v>
                </c:pt>
                <c:pt idx="45">
                  <c:v>99.5</c:v>
                </c:pt>
                <c:pt idx="46">
                  <c:v>245.29999999999927</c:v>
                </c:pt>
                <c:pt idx="47">
                  <c:v>311.60000000000036</c:v>
                </c:pt>
                <c:pt idx="48">
                  <c:v>289.60000000000036</c:v>
                </c:pt>
                <c:pt idx="49">
                  <c:v>309.20000000000073</c:v>
                </c:pt>
                <c:pt idx="50">
                  <c:v>333.70000000000073</c:v>
                </c:pt>
                <c:pt idx="51">
                  <c:v>410.60000000000036</c:v>
                </c:pt>
                <c:pt idx="52">
                  <c:v>428.39999999999964</c:v>
                </c:pt>
                <c:pt idx="53">
                  <c:v>391.10000000000036</c:v>
                </c:pt>
                <c:pt idx="54">
                  <c:v>253.89999999999964</c:v>
                </c:pt>
                <c:pt idx="55">
                  <c:v>180.89999999999964</c:v>
                </c:pt>
                <c:pt idx="56">
                  <c:v>187.89999999999964</c:v>
                </c:pt>
                <c:pt idx="57">
                  <c:v>175.79999999999927</c:v>
                </c:pt>
                <c:pt idx="58">
                  <c:v>139.10000000000036</c:v>
                </c:pt>
                <c:pt idx="59">
                  <c:v>107.39999999999964</c:v>
                </c:pt>
                <c:pt idx="60">
                  <c:v>46.399999999999636</c:v>
                </c:pt>
                <c:pt idx="61">
                  <c:v>59</c:v>
                </c:pt>
                <c:pt idx="62">
                  <c:v>24.100000000000364</c:v>
                </c:pt>
                <c:pt idx="63">
                  <c:v>24</c:v>
                </c:pt>
                <c:pt idx="64">
                  <c:v>-72.399999999999636</c:v>
                </c:pt>
                <c:pt idx="65">
                  <c:v>-44.200000000000728</c:v>
                </c:pt>
                <c:pt idx="66">
                  <c:v>11.799999999999272</c:v>
                </c:pt>
                <c:pt idx="67">
                  <c:v>-35.600000000000364</c:v>
                </c:pt>
                <c:pt idx="68">
                  <c:v>20.700000000000728</c:v>
                </c:pt>
                <c:pt idx="69">
                  <c:v>-26.800000000001091</c:v>
                </c:pt>
                <c:pt idx="70">
                  <c:v>-62.299999999999272</c:v>
                </c:pt>
                <c:pt idx="71">
                  <c:v>-52.099999999998545</c:v>
                </c:pt>
                <c:pt idx="72">
                  <c:v>114.20000000000073</c:v>
                </c:pt>
                <c:pt idx="73">
                  <c:v>104.89999999999964</c:v>
                </c:pt>
                <c:pt idx="74">
                  <c:v>239.29999999999927</c:v>
                </c:pt>
                <c:pt idx="75">
                  <c:v>613.39999999999964</c:v>
                </c:pt>
                <c:pt idx="76">
                  <c:v>869.79999999999927</c:v>
                </c:pt>
                <c:pt idx="77">
                  <c:v>935.5</c:v>
                </c:pt>
                <c:pt idx="78">
                  <c:v>930.70000000000073</c:v>
                </c:pt>
                <c:pt idx="79">
                  <c:v>830.10000000000036</c:v>
                </c:pt>
                <c:pt idx="80">
                  <c:v>801.60000000000036</c:v>
                </c:pt>
                <c:pt idx="81">
                  <c:v>694</c:v>
                </c:pt>
                <c:pt idx="82">
                  <c:v>627.89999999999964</c:v>
                </c:pt>
                <c:pt idx="83">
                  <c:v>569.20000000000073</c:v>
                </c:pt>
                <c:pt idx="84">
                  <c:v>667.70000000000073</c:v>
                </c:pt>
                <c:pt idx="85">
                  <c:v>602.29999999999927</c:v>
                </c:pt>
                <c:pt idx="86">
                  <c:v>616.10000000000036</c:v>
                </c:pt>
                <c:pt idx="87">
                  <c:v>494.60000000000036</c:v>
                </c:pt>
                <c:pt idx="88">
                  <c:v>443.5</c:v>
                </c:pt>
                <c:pt idx="89">
                  <c:v>424.60000000000036</c:v>
                </c:pt>
                <c:pt idx="90">
                  <c:v>461</c:v>
                </c:pt>
                <c:pt idx="91">
                  <c:v>514.30000000000109</c:v>
                </c:pt>
                <c:pt idx="92">
                  <c:v>465.5</c:v>
                </c:pt>
                <c:pt idx="93">
                  <c:v>496.19999999999891</c:v>
                </c:pt>
                <c:pt idx="94">
                  <c:v>438.40000000000146</c:v>
                </c:pt>
                <c:pt idx="95">
                  <c:v>348.89999999999964</c:v>
                </c:pt>
                <c:pt idx="96">
                  <c:v>448.89999999999964</c:v>
                </c:pt>
                <c:pt idx="97">
                  <c:v>336.30000000000109</c:v>
                </c:pt>
                <c:pt idx="98">
                  <c:v>199.10000000000036</c:v>
                </c:pt>
                <c:pt idx="99">
                  <c:v>185.5</c:v>
                </c:pt>
                <c:pt idx="100">
                  <c:v>123.09999999999854</c:v>
                </c:pt>
                <c:pt idx="101">
                  <c:v>79.299999999999272</c:v>
                </c:pt>
                <c:pt idx="102">
                  <c:v>79.400000000001455</c:v>
                </c:pt>
                <c:pt idx="103">
                  <c:v>125.70000000000073</c:v>
                </c:pt>
                <c:pt idx="104">
                  <c:v>166.40000000000146</c:v>
                </c:pt>
                <c:pt idx="105">
                  <c:v>137.79999999999927</c:v>
                </c:pt>
                <c:pt idx="106">
                  <c:v>86.200000000000728</c:v>
                </c:pt>
                <c:pt idx="107">
                  <c:v>76.299999999999272</c:v>
                </c:pt>
                <c:pt idx="108">
                  <c:v>89</c:v>
                </c:pt>
                <c:pt idx="109">
                  <c:v>27.100000000002183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69E-4694-92A4-468E3F7FEC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17046288"/>
        <c:axId val="-517041936"/>
      </c:lineChart>
      <c:catAx>
        <c:axId val="-51704084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49008"/>
        <c:crosses val="autoZero"/>
        <c:auto val="1"/>
        <c:lblAlgn val="ctr"/>
        <c:lblOffset val="100"/>
        <c:noMultiLvlLbl val="0"/>
      </c:catAx>
      <c:valAx>
        <c:axId val="-517049008"/>
        <c:scaling>
          <c:orientation val="minMax"/>
          <c:min val="8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Billions of dollars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40848"/>
        <c:crosses val="autoZero"/>
        <c:crossBetween val="between"/>
      </c:valAx>
      <c:valAx>
        <c:axId val="-51704193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46288"/>
        <c:crosses val="max"/>
        <c:crossBetween val="between"/>
      </c:valAx>
      <c:catAx>
        <c:axId val="-5170462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51704193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6.226110230310359E-2"/>
          <c:y val="0.1125340657373838"/>
          <c:w val="0.21029559323709823"/>
          <c:h val="0.183664219562406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Sheet1!$L$1</c:f>
              <c:strCache>
                <c:ptCount val="1"/>
                <c:pt idx="0">
                  <c:v>YoY Real Retail and food services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Sheet1!$K$2:$K$81</c:f>
              <c:numCache>
                <c:formatCode>yyyy\-mm\-dd</c:formatCode>
                <c:ptCount val="80"/>
                <c:pt idx="0">
                  <c:v>42948</c:v>
                </c:pt>
                <c:pt idx="1">
                  <c:v>42917</c:v>
                </c:pt>
                <c:pt idx="2">
                  <c:v>42887</c:v>
                </c:pt>
                <c:pt idx="3">
                  <c:v>42856</c:v>
                </c:pt>
                <c:pt idx="4">
                  <c:v>42826</c:v>
                </c:pt>
                <c:pt idx="5">
                  <c:v>42795</c:v>
                </c:pt>
                <c:pt idx="6">
                  <c:v>42767</c:v>
                </c:pt>
                <c:pt idx="7">
                  <c:v>42736</c:v>
                </c:pt>
                <c:pt idx="8">
                  <c:v>42705</c:v>
                </c:pt>
                <c:pt idx="9">
                  <c:v>42675</c:v>
                </c:pt>
                <c:pt idx="10">
                  <c:v>42644</c:v>
                </c:pt>
                <c:pt idx="11">
                  <c:v>42614</c:v>
                </c:pt>
                <c:pt idx="12">
                  <c:v>42583</c:v>
                </c:pt>
                <c:pt idx="13">
                  <c:v>42552</c:v>
                </c:pt>
                <c:pt idx="14">
                  <c:v>42522</c:v>
                </c:pt>
                <c:pt idx="15">
                  <c:v>42491</c:v>
                </c:pt>
                <c:pt idx="16">
                  <c:v>42461</c:v>
                </c:pt>
                <c:pt idx="17">
                  <c:v>42430</c:v>
                </c:pt>
                <c:pt idx="18">
                  <c:v>42401</c:v>
                </c:pt>
                <c:pt idx="19">
                  <c:v>42370</c:v>
                </c:pt>
                <c:pt idx="20">
                  <c:v>42339</c:v>
                </c:pt>
                <c:pt idx="21">
                  <c:v>42309</c:v>
                </c:pt>
                <c:pt idx="22">
                  <c:v>42278</c:v>
                </c:pt>
                <c:pt idx="23">
                  <c:v>42248</c:v>
                </c:pt>
                <c:pt idx="24">
                  <c:v>42217</c:v>
                </c:pt>
                <c:pt idx="25">
                  <c:v>42186</c:v>
                </c:pt>
                <c:pt idx="26">
                  <c:v>42156</c:v>
                </c:pt>
                <c:pt idx="27">
                  <c:v>42125</c:v>
                </c:pt>
                <c:pt idx="28">
                  <c:v>42095</c:v>
                </c:pt>
                <c:pt idx="29">
                  <c:v>42064</c:v>
                </c:pt>
                <c:pt idx="30">
                  <c:v>42036</c:v>
                </c:pt>
                <c:pt idx="31">
                  <c:v>42005</c:v>
                </c:pt>
                <c:pt idx="32">
                  <c:v>41974</c:v>
                </c:pt>
                <c:pt idx="33">
                  <c:v>41944</c:v>
                </c:pt>
                <c:pt idx="34">
                  <c:v>41913</c:v>
                </c:pt>
                <c:pt idx="35">
                  <c:v>41883</c:v>
                </c:pt>
                <c:pt idx="36">
                  <c:v>41852</c:v>
                </c:pt>
                <c:pt idx="37">
                  <c:v>41821</c:v>
                </c:pt>
                <c:pt idx="38">
                  <c:v>41791</c:v>
                </c:pt>
                <c:pt idx="39">
                  <c:v>41760</c:v>
                </c:pt>
                <c:pt idx="40">
                  <c:v>41730</c:v>
                </c:pt>
                <c:pt idx="41">
                  <c:v>41699</c:v>
                </c:pt>
                <c:pt idx="42">
                  <c:v>41671</c:v>
                </c:pt>
                <c:pt idx="43">
                  <c:v>41640</c:v>
                </c:pt>
                <c:pt idx="44">
                  <c:v>41609</c:v>
                </c:pt>
                <c:pt idx="45">
                  <c:v>41579</c:v>
                </c:pt>
                <c:pt idx="46">
                  <c:v>41548</c:v>
                </c:pt>
                <c:pt idx="47">
                  <c:v>41518</c:v>
                </c:pt>
                <c:pt idx="48">
                  <c:v>41487</c:v>
                </c:pt>
                <c:pt idx="49">
                  <c:v>41456</c:v>
                </c:pt>
                <c:pt idx="50">
                  <c:v>41426</c:v>
                </c:pt>
                <c:pt idx="51">
                  <c:v>41395</c:v>
                </c:pt>
                <c:pt idx="52">
                  <c:v>41365</c:v>
                </c:pt>
                <c:pt idx="53">
                  <c:v>41334</c:v>
                </c:pt>
                <c:pt idx="54">
                  <c:v>41306</c:v>
                </c:pt>
                <c:pt idx="55">
                  <c:v>41275</c:v>
                </c:pt>
                <c:pt idx="56">
                  <c:v>41244</c:v>
                </c:pt>
                <c:pt idx="57">
                  <c:v>41214</c:v>
                </c:pt>
                <c:pt idx="58">
                  <c:v>41183</c:v>
                </c:pt>
                <c:pt idx="59">
                  <c:v>41153</c:v>
                </c:pt>
                <c:pt idx="60">
                  <c:v>41122</c:v>
                </c:pt>
                <c:pt idx="61">
                  <c:v>41091</c:v>
                </c:pt>
                <c:pt idx="62">
                  <c:v>41061</c:v>
                </c:pt>
                <c:pt idx="63">
                  <c:v>41030</c:v>
                </c:pt>
                <c:pt idx="64">
                  <c:v>41000</c:v>
                </c:pt>
                <c:pt idx="65">
                  <c:v>40969</c:v>
                </c:pt>
                <c:pt idx="66">
                  <c:v>40940</c:v>
                </c:pt>
                <c:pt idx="67">
                  <c:v>40909</c:v>
                </c:pt>
                <c:pt idx="68">
                  <c:v>40878</c:v>
                </c:pt>
                <c:pt idx="69">
                  <c:v>40848</c:v>
                </c:pt>
                <c:pt idx="70">
                  <c:v>40817</c:v>
                </c:pt>
                <c:pt idx="71">
                  <c:v>40787</c:v>
                </c:pt>
                <c:pt idx="72">
                  <c:v>40756</c:v>
                </c:pt>
                <c:pt idx="73">
                  <c:v>40725</c:v>
                </c:pt>
                <c:pt idx="74">
                  <c:v>40695</c:v>
                </c:pt>
                <c:pt idx="75">
                  <c:v>40664</c:v>
                </c:pt>
                <c:pt idx="76">
                  <c:v>40634</c:v>
                </c:pt>
                <c:pt idx="77">
                  <c:v>40603</c:v>
                </c:pt>
                <c:pt idx="78">
                  <c:v>40575</c:v>
                </c:pt>
                <c:pt idx="79">
                  <c:v>40544</c:v>
                </c:pt>
              </c:numCache>
            </c:numRef>
          </c:cat>
          <c:val>
            <c:numRef>
              <c:f>Sheet1!$L$2:$L$81</c:f>
              <c:numCache>
                <c:formatCode>General</c:formatCode>
                <c:ptCount val="80"/>
                <c:pt idx="0">
                  <c:v>1.5764812812436337E-2</c:v>
                </c:pt>
                <c:pt idx="1">
                  <c:v>1.9364332267103594E-2</c:v>
                </c:pt>
                <c:pt idx="2">
                  <c:v>1.3550107276022247E-2</c:v>
                </c:pt>
                <c:pt idx="3">
                  <c:v>2.2552165669658567E-2</c:v>
                </c:pt>
                <c:pt idx="4">
                  <c:v>2.2263948497854076E-2</c:v>
                </c:pt>
                <c:pt idx="5">
                  <c:v>2.3724736084073248E-2</c:v>
                </c:pt>
                <c:pt idx="6">
                  <c:v>1.8736461523055598E-2</c:v>
                </c:pt>
                <c:pt idx="7">
                  <c:v>3.0251350791348559E-2</c:v>
                </c:pt>
                <c:pt idx="8">
                  <c:v>1.8969620239865096E-2</c:v>
                </c:pt>
                <c:pt idx="9">
                  <c:v>1.9231582508669541E-2</c:v>
                </c:pt>
                <c:pt idx="10">
                  <c:v>2.2840150748175279E-2</c:v>
                </c:pt>
                <c:pt idx="11">
                  <c:v>1.5584717467562657E-2</c:v>
                </c:pt>
                <c:pt idx="12">
                  <c:v>1.2615443206702846E-2</c:v>
                </c:pt>
                <c:pt idx="13">
                  <c:v>1.4386813675412734E-2</c:v>
                </c:pt>
                <c:pt idx="14">
                  <c:v>2.1675516349745152E-2</c:v>
                </c:pt>
                <c:pt idx="15">
                  <c:v>1.0776491323066469E-2</c:v>
                </c:pt>
                <c:pt idx="16">
                  <c:v>1.5608474087368995E-2</c:v>
                </c:pt>
                <c:pt idx="17">
                  <c:v>1.1510630122950821E-2</c:v>
                </c:pt>
                <c:pt idx="18">
                  <c:v>2.9154598019114568E-2</c:v>
                </c:pt>
                <c:pt idx="19">
                  <c:v>1.4296491889852886E-2</c:v>
                </c:pt>
                <c:pt idx="20">
                  <c:v>2.3837568912195777E-2</c:v>
                </c:pt>
                <c:pt idx="21">
                  <c:v>1.4577634754625904E-2</c:v>
                </c:pt>
                <c:pt idx="22">
                  <c:v>1.7441013887016313E-2</c:v>
                </c:pt>
                <c:pt idx="23">
                  <c:v>2.4723772608420267E-2</c:v>
                </c:pt>
                <c:pt idx="24">
                  <c:v>2.0446277244610452E-2</c:v>
                </c:pt>
                <c:pt idx="25">
                  <c:v>2.9519470752999901E-2</c:v>
                </c:pt>
                <c:pt idx="26">
                  <c:v>2.3926520739586624E-2</c:v>
                </c:pt>
                <c:pt idx="27">
                  <c:v>2.7154798710964975E-2</c:v>
                </c:pt>
                <c:pt idx="28">
                  <c:v>2.0780282995719622E-2</c:v>
                </c:pt>
                <c:pt idx="29">
                  <c:v>2.9049653490900704E-2</c:v>
                </c:pt>
                <c:pt idx="30">
                  <c:v>2.445529864804041E-2</c:v>
                </c:pt>
                <c:pt idx="31">
                  <c:v>4.2990990383372396E-2</c:v>
                </c:pt>
                <c:pt idx="32">
                  <c:v>3.1684376994145884E-2</c:v>
                </c:pt>
                <c:pt idx="33">
                  <c:v>3.6777953246291066E-2</c:v>
                </c:pt>
                <c:pt idx="34">
                  <c:v>3.2594168355868397E-2</c:v>
                </c:pt>
                <c:pt idx="35">
                  <c:v>3.3531399668770424E-2</c:v>
                </c:pt>
                <c:pt idx="36">
                  <c:v>3.5364204361287149E-2</c:v>
                </c:pt>
                <c:pt idx="37">
                  <c:v>2.186212273081635E-2</c:v>
                </c:pt>
                <c:pt idx="38">
                  <c:v>2.5910152800599131E-2</c:v>
                </c:pt>
                <c:pt idx="39">
                  <c:v>2.6888253047465997E-2</c:v>
                </c:pt>
                <c:pt idx="40">
                  <c:v>3.015851617179513E-2</c:v>
                </c:pt>
                <c:pt idx="41">
                  <c:v>2.2166340168282318E-2</c:v>
                </c:pt>
                <c:pt idx="42">
                  <c:v>6.43137167176516E-3</c:v>
                </c:pt>
                <c:pt idx="43">
                  <c:v>-9.5538895570367207E-5</c:v>
                </c:pt>
                <c:pt idx="44">
                  <c:v>1.7962549778292428E-2</c:v>
                </c:pt>
                <c:pt idx="45">
                  <c:v>2.0821034467099587E-2</c:v>
                </c:pt>
                <c:pt idx="46">
                  <c:v>2.4837347334779134E-2</c:v>
                </c:pt>
                <c:pt idx="47">
                  <c:v>1.7824804382737845E-2</c:v>
                </c:pt>
                <c:pt idx="48">
                  <c:v>2.3655200425621987E-2</c:v>
                </c:pt>
                <c:pt idx="49">
                  <c:v>3.3108010930533581E-2</c:v>
                </c:pt>
                <c:pt idx="50">
                  <c:v>3.3113729928229529E-2</c:v>
                </c:pt>
                <c:pt idx="51">
                  <c:v>2.2764236954231E-2</c:v>
                </c:pt>
                <c:pt idx="52">
                  <c:v>1.9832267821543962E-2</c:v>
                </c:pt>
                <c:pt idx="53">
                  <c:v>1.4353876286781453E-2</c:v>
                </c:pt>
                <c:pt idx="54">
                  <c:v>2.0587429510741762E-2</c:v>
                </c:pt>
                <c:pt idx="55">
                  <c:v>2.5549695974179418E-2</c:v>
                </c:pt>
                <c:pt idx="56">
                  <c:v>2.6855369623850815E-2</c:v>
                </c:pt>
                <c:pt idx="57">
                  <c:v>2.2033996635145325E-2</c:v>
                </c:pt>
                <c:pt idx="58">
                  <c:v>1.796929011718092E-2</c:v>
                </c:pt>
                <c:pt idx="59">
                  <c:v>2.7099113853712747E-2</c:v>
                </c:pt>
                <c:pt idx="60">
                  <c:v>2.9749106054090355E-2</c:v>
                </c:pt>
                <c:pt idx="61">
                  <c:v>2.3143978857280759E-2</c:v>
                </c:pt>
                <c:pt idx="62">
                  <c:v>1.6373143350097711E-2</c:v>
                </c:pt>
                <c:pt idx="63">
                  <c:v>3.1930170849757404E-2</c:v>
                </c:pt>
                <c:pt idx="64">
                  <c:v>2.7282143025281296E-2</c:v>
                </c:pt>
                <c:pt idx="65">
                  <c:v>3.5059493290429802E-2</c:v>
                </c:pt>
                <c:pt idx="66">
                  <c:v>3.6814354106626111E-2</c:v>
                </c:pt>
                <c:pt idx="67">
                  <c:v>3.1509170357599356E-2</c:v>
                </c:pt>
                <c:pt idx="68">
                  <c:v>2.9271292283077215E-2</c:v>
                </c:pt>
                <c:pt idx="69">
                  <c:v>3.0428024868483981E-2</c:v>
                </c:pt>
                <c:pt idx="70">
                  <c:v>3.6516261900603988E-2</c:v>
                </c:pt>
                <c:pt idx="71">
                  <c:v>3.8537003176994426E-2</c:v>
                </c:pt>
                <c:pt idx="72">
                  <c:v>3.7660765807618957E-2</c:v>
                </c:pt>
                <c:pt idx="73">
                  <c:v>4.2992203327398858E-2</c:v>
                </c:pt>
                <c:pt idx="74">
                  <c:v>4.6065918954922437E-2</c:v>
                </c:pt>
                <c:pt idx="75">
                  <c:v>3.7868240114328475E-2</c:v>
                </c:pt>
                <c:pt idx="76">
                  <c:v>3.4537761407567501E-2</c:v>
                </c:pt>
                <c:pt idx="77">
                  <c:v>4.0183169045166986E-2</c:v>
                </c:pt>
                <c:pt idx="78">
                  <c:v>5.8624902114330461E-2</c:v>
                </c:pt>
                <c:pt idx="79">
                  <c:v>5.653088784899972E-2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964-49EF-B181-EFDE49C41C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363962368"/>
        <c:axId val="-363964000"/>
      </c:lineChart>
      <c:dateAx>
        <c:axId val="-363962368"/>
        <c:scaling>
          <c:orientation val="minMax"/>
        </c:scaling>
        <c:delete val="0"/>
        <c:axPos val="b"/>
        <c:numFmt formatCode="yyyy\-mm\-dd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363964000"/>
        <c:crosses val="autoZero"/>
        <c:auto val="1"/>
        <c:lblOffset val="100"/>
        <c:baseTimeUnit val="months"/>
      </c:dateAx>
      <c:valAx>
        <c:axId val="-363964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36396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/>
              <a:t>Business Inventories vs Consumer Sentiment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[Manufacturing_Data.xls]Monthly!$H$1</c:f>
              <c:strCache>
                <c:ptCount val="1"/>
                <c:pt idx="0">
                  <c:v>Total Business Inventories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[Manufacturing_Data.xls]Monthly!$A$2:$A$214</c:f>
              <c:numCache>
                <c:formatCode>yyyy\-mm\-dd</c:formatCode>
                <c:ptCount val="213"/>
                <c:pt idx="0">
                  <c:v>36526</c:v>
                </c:pt>
                <c:pt idx="1">
                  <c:v>36557</c:v>
                </c:pt>
                <c:pt idx="2">
                  <c:v>36586</c:v>
                </c:pt>
                <c:pt idx="3">
                  <c:v>36617</c:v>
                </c:pt>
                <c:pt idx="4">
                  <c:v>36647</c:v>
                </c:pt>
                <c:pt idx="5">
                  <c:v>36678</c:v>
                </c:pt>
                <c:pt idx="6">
                  <c:v>36708</c:v>
                </c:pt>
                <c:pt idx="7">
                  <c:v>36739</c:v>
                </c:pt>
                <c:pt idx="8">
                  <c:v>36770</c:v>
                </c:pt>
                <c:pt idx="9">
                  <c:v>36800</c:v>
                </c:pt>
                <c:pt idx="10">
                  <c:v>36831</c:v>
                </c:pt>
                <c:pt idx="11">
                  <c:v>36861</c:v>
                </c:pt>
                <c:pt idx="12">
                  <c:v>36892</c:v>
                </c:pt>
                <c:pt idx="13">
                  <c:v>36923</c:v>
                </c:pt>
                <c:pt idx="14">
                  <c:v>36951</c:v>
                </c:pt>
                <c:pt idx="15">
                  <c:v>36982</c:v>
                </c:pt>
                <c:pt idx="16">
                  <c:v>37012</c:v>
                </c:pt>
                <c:pt idx="17">
                  <c:v>37043</c:v>
                </c:pt>
                <c:pt idx="18">
                  <c:v>37073</c:v>
                </c:pt>
                <c:pt idx="19">
                  <c:v>37104</c:v>
                </c:pt>
                <c:pt idx="20">
                  <c:v>37135</c:v>
                </c:pt>
                <c:pt idx="21">
                  <c:v>37165</c:v>
                </c:pt>
                <c:pt idx="22">
                  <c:v>37196</c:v>
                </c:pt>
                <c:pt idx="23">
                  <c:v>37226</c:v>
                </c:pt>
                <c:pt idx="24">
                  <c:v>37257</c:v>
                </c:pt>
                <c:pt idx="25">
                  <c:v>37288</c:v>
                </c:pt>
                <c:pt idx="26">
                  <c:v>37316</c:v>
                </c:pt>
                <c:pt idx="27">
                  <c:v>37347</c:v>
                </c:pt>
                <c:pt idx="28">
                  <c:v>37377</c:v>
                </c:pt>
                <c:pt idx="29">
                  <c:v>37408</c:v>
                </c:pt>
                <c:pt idx="30">
                  <c:v>37438</c:v>
                </c:pt>
                <c:pt idx="31">
                  <c:v>37469</c:v>
                </c:pt>
                <c:pt idx="32">
                  <c:v>37500</c:v>
                </c:pt>
                <c:pt idx="33">
                  <c:v>37530</c:v>
                </c:pt>
                <c:pt idx="34">
                  <c:v>37561</c:v>
                </c:pt>
                <c:pt idx="35">
                  <c:v>37591</c:v>
                </c:pt>
                <c:pt idx="36">
                  <c:v>37622</c:v>
                </c:pt>
                <c:pt idx="37">
                  <c:v>37653</c:v>
                </c:pt>
                <c:pt idx="38">
                  <c:v>37681</c:v>
                </c:pt>
                <c:pt idx="39">
                  <c:v>37712</c:v>
                </c:pt>
                <c:pt idx="40">
                  <c:v>37742</c:v>
                </c:pt>
                <c:pt idx="41">
                  <c:v>37773</c:v>
                </c:pt>
                <c:pt idx="42">
                  <c:v>37803</c:v>
                </c:pt>
                <c:pt idx="43">
                  <c:v>37834</c:v>
                </c:pt>
                <c:pt idx="44">
                  <c:v>37865</c:v>
                </c:pt>
                <c:pt idx="45">
                  <c:v>37895</c:v>
                </c:pt>
                <c:pt idx="46">
                  <c:v>37926</c:v>
                </c:pt>
                <c:pt idx="47">
                  <c:v>37956</c:v>
                </c:pt>
                <c:pt idx="48">
                  <c:v>37987</c:v>
                </c:pt>
                <c:pt idx="49">
                  <c:v>38018</c:v>
                </c:pt>
                <c:pt idx="50">
                  <c:v>38047</c:v>
                </c:pt>
                <c:pt idx="51">
                  <c:v>38078</c:v>
                </c:pt>
                <c:pt idx="52">
                  <c:v>38108</c:v>
                </c:pt>
                <c:pt idx="53">
                  <c:v>38139</c:v>
                </c:pt>
                <c:pt idx="54">
                  <c:v>38169</c:v>
                </c:pt>
                <c:pt idx="55">
                  <c:v>38200</c:v>
                </c:pt>
                <c:pt idx="56">
                  <c:v>38231</c:v>
                </c:pt>
                <c:pt idx="57">
                  <c:v>38261</c:v>
                </c:pt>
                <c:pt idx="58">
                  <c:v>38292</c:v>
                </c:pt>
                <c:pt idx="59">
                  <c:v>38322</c:v>
                </c:pt>
                <c:pt idx="60">
                  <c:v>38353</c:v>
                </c:pt>
                <c:pt idx="61">
                  <c:v>38384</c:v>
                </c:pt>
                <c:pt idx="62">
                  <c:v>38412</c:v>
                </c:pt>
                <c:pt idx="63">
                  <c:v>38443</c:v>
                </c:pt>
                <c:pt idx="64">
                  <c:v>38473</c:v>
                </c:pt>
                <c:pt idx="65">
                  <c:v>38504</c:v>
                </c:pt>
                <c:pt idx="66">
                  <c:v>38534</c:v>
                </c:pt>
                <c:pt idx="67">
                  <c:v>38565</c:v>
                </c:pt>
                <c:pt idx="68">
                  <c:v>38596</c:v>
                </c:pt>
                <c:pt idx="69">
                  <c:v>38626</c:v>
                </c:pt>
                <c:pt idx="70">
                  <c:v>38657</c:v>
                </c:pt>
                <c:pt idx="71">
                  <c:v>38687</c:v>
                </c:pt>
                <c:pt idx="72">
                  <c:v>38718</c:v>
                </c:pt>
                <c:pt idx="73">
                  <c:v>38749</c:v>
                </c:pt>
                <c:pt idx="74">
                  <c:v>38777</c:v>
                </c:pt>
                <c:pt idx="75">
                  <c:v>38808</c:v>
                </c:pt>
                <c:pt idx="76">
                  <c:v>38838</c:v>
                </c:pt>
                <c:pt idx="77">
                  <c:v>38869</c:v>
                </c:pt>
                <c:pt idx="78">
                  <c:v>38899</c:v>
                </c:pt>
                <c:pt idx="79">
                  <c:v>38930</c:v>
                </c:pt>
                <c:pt idx="80">
                  <c:v>38961</c:v>
                </c:pt>
                <c:pt idx="81">
                  <c:v>38991</c:v>
                </c:pt>
                <c:pt idx="82">
                  <c:v>39022</c:v>
                </c:pt>
                <c:pt idx="83">
                  <c:v>39052</c:v>
                </c:pt>
                <c:pt idx="84">
                  <c:v>39083</c:v>
                </c:pt>
                <c:pt idx="85">
                  <c:v>39114</c:v>
                </c:pt>
                <c:pt idx="86">
                  <c:v>39142</c:v>
                </c:pt>
                <c:pt idx="87">
                  <c:v>39173</c:v>
                </c:pt>
                <c:pt idx="88">
                  <c:v>39203</c:v>
                </c:pt>
                <c:pt idx="89">
                  <c:v>39234</c:v>
                </c:pt>
                <c:pt idx="90">
                  <c:v>39264</c:v>
                </c:pt>
                <c:pt idx="91">
                  <c:v>39295</c:v>
                </c:pt>
                <c:pt idx="92">
                  <c:v>39326</c:v>
                </c:pt>
                <c:pt idx="93">
                  <c:v>39356</c:v>
                </c:pt>
                <c:pt idx="94">
                  <c:v>39387</c:v>
                </c:pt>
                <c:pt idx="95">
                  <c:v>39417</c:v>
                </c:pt>
                <c:pt idx="96">
                  <c:v>39448</c:v>
                </c:pt>
                <c:pt idx="97">
                  <c:v>39479</c:v>
                </c:pt>
                <c:pt idx="98">
                  <c:v>39508</c:v>
                </c:pt>
                <c:pt idx="99">
                  <c:v>39539</c:v>
                </c:pt>
                <c:pt idx="100">
                  <c:v>39569</c:v>
                </c:pt>
                <c:pt idx="101">
                  <c:v>39600</c:v>
                </c:pt>
                <c:pt idx="102">
                  <c:v>39630</c:v>
                </c:pt>
                <c:pt idx="103">
                  <c:v>39661</c:v>
                </c:pt>
                <c:pt idx="104">
                  <c:v>39692</c:v>
                </c:pt>
                <c:pt idx="105">
                  <c:v>39722</c:v>
                </c:pt>
                <c:pt idx="106">
                  <c:v>39753</c:v>
                </c:pt>
                <c:pt idx="107">
                  <c:v>39783</c:v>
                </c:pt>
                <c:pt idx="108">
                  <c:v>39814</c:v>
                </c:pt>
                <c:pt idx="109">
                  <c:v>39845</c:v>
                </c:pt>
                <c:pt idx="110">
                  <c:v>39873</c:v>
                </c:pt>
                <c:pt idx="111">
                  <c:v>39904</c:v>
                </c:pt>
                <c:pt idx="112">
                  <c:v>39934</c:v>
                </c:pt>
                <c:pt idx="113">
                  <c:v>39965</c:v>
                </c:pt>
                <c:pt idx="114">
                  <c:v>39995</c:v>
                </c:pt>
                <c:pt idx="115">
                  <c:v>40026</c:v>
                </c:pt>
                <c:pt idx="116">
                  <c:v>40057</c:v>
                </c:pt>
                <c:pt idx="117">
                  <c:v>40087</c:v>
                </c:pt>
                <c:pt idx="118">
                  <c:v>40118</c:v>
                </c:pt>
                <c:pt idx="119">
                  <c:v>40148</c:v>
                </c:pt>
                <c:pt idx="120">
                  <c:v>40179</c:v>
                </c:pt>
                <c:pt idx="121">
                  <c:v>40210</c:v>
                </c:pt>
                <c:pt idx="122">
                  <c:v>40238</c:v>
                </c:pt>
                <c:pt idx="123">
                  <c:v>40269</c:v>
                </c:pt>
                <c:pt idx="124">
                  <c:v>40299</c:v>
                </c:pt>
                <c:pt idx="125">
                  <c:v>40330</c:v>
                </c:pt>
                <c:pt idx="126">
                  <c:v>40360</c:v>
                </c:pt>
                <c:pt idx="127">
                  <c:v>40391</c:v>
                </c:pt>
                <c:pt idx="128">
                  <c:v>40422</c:v>
                </c:pt>
                <c:pt idx="129">
                  <c:v>40452</c:v>
                </c:pt>
                <c:pt idx="130">
                  <c:v>40483</c:v>
                </c:pt>
                <c:pt idx="131">
                  <c:v>40513</c:v>
                </c:pt>
                <c:pt idx="132">
                  <c:v>40544</c:v>
                </c:pt>
                <c:pt idx="133">
                  <c:v>40575</c:v>
                </c:pt>
                <c:pt idx="134">
                  <c:v>40603</c:v>
                </c:pt>
                <c:pt idx="135">
                  <c:v>40634</c:v>
                </c:pt>
                <c:pt idx="136">
                  <c:v>40664</c:v>
                </c:pt>
                <c:pt idx="137">
                  <c:v>40695</c:v>
                </c:pt>
                <c:pt idx="138">
                  <c:v>40725</c:v>
                </c:pt>
                <c:pt idx="139">
                  <c:v>40756</c:v>
                </c:pt>
                <c:pt idx="140">
                  <c:v>40787</c:v>
                </c:pt>
                <c:pt idx="141">
                  <c:v>40817</c:v>
                </c:pt>
                <c:pt idx="142">
                  <c:v>40848</c:v>
                </c:pt>
                <c:pt idx="143">
                  <c:v>40878</c:v>
                </c:pt>
                <c:pt idx="144">
                  <c:v>40909</c:v>
                </c:pt>
                <c:pt idx="145">
                  <c:v>40940</c:v>
                </c:pt>
                <c:pt idx="146">
                  <c:v>40969</c:v>
                </c:pt>
                <c:pt idx="147">
                  <c:v>41000</c:v>
                </c:pt>
                <c:pt idx="148">
                  <c:v>41030</c:v>
                </c:pt>
                <c:pt idx="149">
                  <c:v>41061</c:v>
                </c:pt>
                <c:pt idx="150">
                  <c:v>41091</c:v>
                </c:pt>
                <c:pt idx="151">
                  <c:v>41122</c:v>
                </c:pt>
                <c:pt idx="152">
                  <c:v>41153</c:v>
                </c:pt>
                <c:pt idx="153">
                  <c:v>41183</c:v>
                </c:pt>
                <c:pt idx="154">
                  <c:v>41214</c:v>
                </c:pt>
                <c:pt idx="155">
                  <c:v>41244</c:v>
                </c:pt>
                <c:pt idx="156">
                  <c:v>41275</c:v>
                </c:pt>
                <c:pt idx="157">
                  <c:v>41306</c:v>
                </c:pt>
                <c:pt idx="158">
                  <c:v>41334</c:v>
                </c:pt>
                <c:pt idx="159">
                  <c:v>41365</c:v>
                </c:pt>
                <c:pt idx="160">
                  <c:v>41395</c:v>
                </c:pt>
                <c:pt idx="161">
                  <c:v>41426</c:v>
                </c:pt>
                <c:pt idx="162">
                  <c:v>41456</c:v>
                </c:pt>
                <c:pt idx="163">
                  <c:v>41487</c:v>
                </c:pt>
                <c:pt idx="164">
                  <c:v>41518</c:v>
                </c:pt>
                <c:pt idx="165">
                  <c:v>41548</c:v>
                </c:pt>
                <c:pt idx="166">
                  <c:v>41579</c:v>
                </c:pt>
                <c:pt idx="167">
                  <c:v>41609</c:v>
                </c:pt>
                <c:pt idx="168">
                  <c:v>41640</c:v>
                </c:pt>
                <c:pt idx="169">
                  <c:v>41671</c:v>
                </c:pt>
                <c:pt idx="170">
                  <c:v>41699</c:v>
                </c:pt>
                <c:pt idx="171">
                  <c:v>41730</c:v>
                </c:pt>
                <c:pt idx="172">
                  <c:v>41760</c:v>
                </c:pt>
                <c:pt idx="173">
                  <c:v>41791</c:v>
                </c:pt>
                <c:pt idx="174">
                  <c:v>41821</c:v>
                </c:pt>
                <c:pt idx="175">
                  <c:v>41852</c:v>
                </c:pt>
                <c:pt idx="176">
                  <c:v>41883</c:v>
                </c:pt>
                <c:pt idx="177">
                  <c:v>41913</c:v>
                </c:pt>
                <c:pt idx="178">
                  <c:v>41944</c:v>
                </c:pt>
                <c:pt idx="179">
                  <c:v>41974</c:v>
                </c:pt>
                <c:pt idx="180">
                  <c:v>42005</c:v>
                </c:pt>
                <c:pt idx="181">
                  <c:v>42036</c:v>
                </c:pt>
                <c:pt idx="182">
                  <c:v>42064</c:v>
                </c:pt>
                <c:pt idx="183">
                  <c:v>42095</c:v>
                </c:pt>
                <c:pt idx="184">
                  <c:v>42125</c:v>
                </c:pt>
                <c:pt idx="185">
                  <c:v>42156</c:v>
                </c:pt>
                <c:pt idx="186">
                  <c:v>42186</c:v>
                </c:pt>
                <c:pt idx="187">
                  <c:v>42217</c:v>
                </c:pt>
                <c:pt idx="188">
                  <c:v>42248</c:v>
                </c:pt>
                <c:pt idx="189">
                  <c:v>42278</c:v>
                </c:pt>
                <c:pt idx="190">
                  <c:v>42309</c:v>
                </c:pt>
                <c:pt idx="191">
                  <c:v>42339</c:v>
                </c:pt>
                <c:pt idx="192">
                  <c:v>42370</c:v>
                </c:pt>
                <c:pt idx="193">
                  <c:v>42401</c:v>
                </c:pt>
                <c:pt idx="194">
                  <c:v>42430</c:v>
                </c:pt>
                <c:pt idx="195">
                  <c:v>42461</c:v>
                </c:pt>
                <c:pt idx="196">
                  <c:v>42491</c:v>
                </c:pt>
                <c:pt idx="197">
                  <c:v>42522</c:v>
                </c:pt>
                <c:pt idx="198">
                  <c:v>42552</c:v>
                </c:pt>
                <c:pt idx="199">
                  <c:v>42583</c:v>
                </c:pt>
                <c:pt idx="200">
                  <c:v>42614</c:v>
                </c:pt>
                <c:pt idx="201">
                  <c:v>42644</c:v>
                </c:pt>
                <c:pt idx="202">
                  <c:v>42675</c:v>
                </c:pt>
                <c:pt idx="203">
                  <c:v>42705</c:v>
                </c:pt>
                <c:pt idx="204">
                  <c:v>42736</c:v>
                </c:pt>
                <c:pt idx="205">
                  <c:v>42767</c:v>
                </c:pt>
                <c:pt idx="206">
                  <c:v>42795</c:v>
                </c:pt>
                <c:pt idx="207">
                  <c:v>42826</c:v>
                </c:pt>
                <c:pt idx="208">
                  <c:v>42856</c:v>
                </c:pt>
                <c:pt idx="209">
                  <c:v>42887</c:v>
                </c:pt>
                <c:pt idx="210">
                  <c:v>42917</c:v>
                </c:pt>
                <c:pt idx="211">
                  <c:v>42948</c:v>
                </c:pt>
                <c:pt idx="212">
                  <c:v>42979</c:v>
                </c:pt>
              </c:numCache>
            </c:numRef>
          </c:cat>
          <c:val>
            <c:numRef>
              <c:f>[Manufacturing_Data.xls]Monthly!$H$2:$H$214</c:f>
              <c:numCache>
                <c:formatCode>0</c:formatCode>
                <c:ptCount val="213"/>
                <c:pt idx="0">
                  <c:v>1139998</c:v>
                </c:pt>
                <c:pt idx="1">
                  <c:v>1146461</c:v>
                </c:pt>
                <c:pt idx="2">
                  <c:v>1150698</c:v>
                </c:pt>
                <c:pt idx="3">
                  <c:v>1157508</c:v>
                </c:pt>
                <c:pt idx="4">
                  <c:v>1163939</c:v>
                </c:pt>
                <c:pt idx="5">
                  <c:v>1174272</c:v>
                </c:pt>
                <c:pt idx="6">
                  <c:v>1175346</c:v>
                </c:pt>
                <c:pt idx="7">
                  <c:v>1183272</c:v>
                </c:pt>
                <c:pt idx="8">
                  <c:v>1183439</c:v>
                </c:pt>
                <c:pt idx="9">
                  <c:v>1189917</c:v>
                </c:pt>
                <c:pt idx="10">
                  <c:v>1197042</c:v>
                </c:pt>
                <c:pt idx="11">
                  <c:v>1195870</c:v>
                </c:pt>
                <c:pt idx="12">
                  <c:v>1197916</c:v>
                </c:pt>
                <c:pt idx="13">
                  <c:v>1191628</c:v>
                </c:pt>
                <c:pt idx="14">
                  <c:v>1186070</c:v>
                </c:pt>
                <c:pt idx="15">
                  <c:v>1184414</c:v>
                </c:pt>
                <c:pt idx="16">
                  <c:v>1182107</c:v>
                </c:pt>
                <c:pt idx="17">
                  <c:v>1173167</c:v>
                </c:pt>
                <c:pt idx="18">
                  <c:v>1165024</c:v>
                </c:pt>
                <c:pt idx="19">
                  <c:v>1163584</c:v>
                </c:pt>
                <c:pt idx="20">
                  <c:v>1157220</c:v>
                </c:pt>
                <c:pt idx="21">
                  <c:v>1139069</c:v>
                </c:pt>
                <c:pt idx="22">
                  <c:v>1126307</c:v>
                </c:pt>
                <c:pt idx="23">
                  <c:v>1118527</c:v>
                </c:pt>
                <c:pt idx="24">
                  <c:v>1117654</c:v>
                </c:pt>
                <c:pt idx="25">
                  <c:v>1112461</c:v>
                </c:pt>
                <c:pt idx="26">
                  <c:v>1108318</c:v>
                </c:pt>
                <c:pt idx="27">
                  <c:v>1106874</c:v>
                </c:pt>
                <c:pt idx="28">
                  <c:v>1110550</c:v>
                </c:pt>
                <c:pt idx="29">
                  <c:v>1112628</c:v>
                </c:pt>
                <c:pt idx="30">
                  <c:v>1119220</c:v>
                </c:pt>
                <c:pt idx="31">
                  <c:v>1120464</c:v>
                </c:pt>
                <c:pt idx="32">
                  <c:v>1128560</c:v>
                </c:pt>
                <c:pt idx="33">
                  <c:v>1130487</c:v>
                </c:pt>
                <c:pt idx="34">
                  <c:v>1132306</c:v>
                </c:pt>
                <c:pt idx="35">
                  <c:v>1139460</c:v>
                </c:pt>
                <c:pt idx="36">
                  <c:v>1140161</c:v>
                </c:pt>
                <c:pt idx="37">
                  <c:v>1148793</c:v>
                </c:pt>
                <c:pt idx="38">
                  <c:v>1149238</c:v>
                </c:pt>
                <c:pt idx="39">
                  <c:v>1150221</c:v>
                </c:pt>
                <c:pt idx="40">
                  <c:v>1145217</c:v>
                </c:pt>
                <c:pt idx="41">
                  <c:v>1141850</c:v>
                </c:pt>
                <c:pt idx="42">
                  <c:v>1139396</c:v>
                </c:pt>
                <c:pt idx="43">
                  <c:v>1132757</c:v>
                </c:pt>
                <c:pt idx="44">
                  <c:v>1136983</c:v>
                </c:pt>
                <c:pt idx="45">
                  <c:v>1143131</c:v>
                </c:pt>
                <c:pt idx="46">
                  <c:v>1144906</c:v>
                </c:pt>
                <c:pt idx="47">
                  <c:v>1147807</c:v>
                </c:pt>
                <c:pt idx="48">
                  <c:v>1148857</c:v>
                </c:pt>
                <c:pt idx="49">
                  <c:v>1158968</c:v>
                </c:pt>
                <c:pt idx="50">
                  <c:v>1168363</c:v>
                </c:pt>
                <c:pt idx="51">
                  <c:v>1176021</c:v>
                </c:pt>
                <c:pt idx="52">
                  <c:v>1183172</c:v>
                </c:pt>
                <c:pt idx="53">
                  <c:v>1195060</c:v>
                </c:pt>
                <c:pt idx="54">
                  <c:v>1207035</c:v>
                </c:pt>
                <c:pt idx="55">
                  <c:v>1216899</c:v>
                </c:pt>
                <c:pt idx="56">
                  <c:v>1217400</c:v>
                </c:pt>
                <c:pt idx="57">
                  <c:v>1225112</c:v>
                </c:pt>
                <c:pt idx="58">
                  <c:v>1238731</c:v>
                </c:pt>
                <c:pt idx="59">
                  <c:v>1241273</c:v>
                </c:pt>
                <c:pt idx="60">
                  <c:v>1252550</c:v>
                </c:pt>
                <c:pt idx="61">
                  <c:v>1261540</c:v>
                </c:pt>
                <c:pt idx="62">
                  <c:v>1269299</c:v>
                </c:pt>
                <c:pt idx="63">
                  <c:v>1275012</c:v>
                </c:pt>
                <c:pt idx="64">
                  <c:v>1275901</c:v>
                </c:pt>
                <c:pt idx="65">
                  <c:v>1275889</c:v>
                </c:pt>
                <c:pt idx="66">
                  <c:v>1270605</c:v>
                </c:pt>
                <c:pt idx="67">
                  <c:v>1275311</c:v>
                </c:pt>
                <c:pt idx="68">
                  <c:v>1282940</c:v>
                </c:pt>
                <c:pt idx="69">
                  <c:v>1291319</c:v>
                </c:pt>
                <c:pt idx="70">
                  <c:v>1300367</c:v>
                </c:pt>
                <c:pt idx="71">
                  <c:v>1313220</c:v>
                </c:pt>
                <c:pt idx="72">
                  <c:v>1323054</c:v>
                </c:pt>
                <c:pt idx="73">
                  <c:v>1327381</c:v>
                </c:pt>
                <c:pt idx="74">
                  <c:v>1340125</c:v>
                </c:pt>
                <c:pt idx="75">
                  <c:v>1348443</c:v>
                </c:pt>
                <c:pt idx="76">
                  <c:v>1363254</c:v>
                </c:pt>
                <c:pt idx="77">
                  <c:v>1375714</c:v>
                </c:pt>
                <c:pt idx="78">
                  <c:v>1381124</c:v>
                </c:pt>
                <c:pt idx="79">
                  <c:v>1391926</c:v>
                </c:pt>
                <c:pt idx="80">
                  <c:v>1397320</c:v>
                </c:pt>
                <c:pt idx="81">
                  <c:v>1401538</c:v>
                </c:pt>
                <c:pt idx="82">
                  <c:v>1407081</c:v>
                </c:pt>
                <c:pt idx="83">
                  <c:v>1407532</c:v>
                </c:pt>
                <c:pt idx="84">
                  <c:v>1412767</c:v>
                </c:pt>
                <c:pt idx="85">
                  <c:v>1418855</c:v>
                </c:pt>
                <c:pt idx="86">
                  <c:v>1421289</c:v>
                </c:pt>
                <c:pt idx="87">
                  <c:v>1428518</c:v>
                </c:pt>
                <c:pt idx="88">
                  <c:v>1438064</c:v>
                </c:pt>
                <c:pt idx="89">
                  <c:v>1445521</c:v>
                </c:pt>
                <c:pt idx="90">
                  <c:v>1447307</c:v>
                </c:pt>
                <c:pt idx="91">
                  <c:v>1453714</c:v>
                </c:pt>
                <c:pt idx="92">
                  <c:v>1461401</c:v>
                </c:pt>
                <c:pt idx="93">
                  <c:v>1466392</c:v>
                </c:pt>
                <c:pt idx="94">
                  <c:v>1475668</c:v>
                </c:pt>
                <c:pt idx="95">
                  <c:v>1485642</c:v>
                </c:pt>
                <c:pt idx="96">
                  <c:v>1501047</c:v>
                </c:pt>
                <c:pt idx="97">
                  <c:v>1507326</c:v>
                </c:pt>
                <c:pt idx="98">
                  <c:v>1506367</c:v>
                </c:pt>
                <c:pt idx="99">
                  <c:v>1514639</c:v>
                </c:pt>
                <c:pt idx="100">
                  <c:v>1516624</c:v>
                </c:pt>
                <c:pt idx="101">
                  <c:v>1526480</c:v>
                </c:pt>
                <c:pt idx="102">
                  <c:v>1537222</c:v>
                </c:pt>
                <c:pt idx="103">
                  <c:v>1539027</c:v>
                </c:pt>
                <c:pt idx="104">
                  <c:v>1529194</c:v>
                </c:pt>
                <c:pt idx="105">
                  <c:v>1515090</c:v>
                </c:pt>
                <c:pt idx="106">
                  <c:v>1494604</c:v>
                </c:pt>
                <c:pt idx="107">
                  <c:v>1464235</c:v>
                </c:pt>
                <c:pt idx="108">
                  <c:v>1446890</c:v>
                </c:pt>
                <c:pt idx="109">
                  <c:v>1424619</c:v>
                </c:pt>
                <c:pt idx="110">
                  <c:v>1404817</c:v>
                </c:pt>
                <c:pt idx="111">
                  <c:v>1387473</c:v>
                </c:pt>
                <c:pt idx="112">
                  <c:v>1370200</c:v>
                </c:pt>
                <c:pt idx="113">
                  <c:v>1353571</c:v>
                </c:pt>
                <c:pt idx="114">
                  <c:v>1339000</c:v>
                </c:pt>
                <c:pt idx="115">
                  <c:v>1320048</c:v>
                </c:pt>
                <c:pt idx="116">
                  <c:v>1315163</c:v>
                </c:pt>
                <c:pt idx="117">
                  <c:v>1322393</c:v>
                </c:pt>
                <c:pt idx="118">
                  <c:v>1330604</c:v>
                </c:pt>
                <c:pt idx="119">
                  <c:v>1329206</c:v>
                </c:pt>
                <c:pt idx="120">
                  <c:v>1331183</c:v>
                </c:pt>
                <c:pt idx="121">
                  <c:v>1338381</c:v>
                </c:pt>
                <c:pt idx="122">
                  <c:v>1346718</c:v>
                </c:pt>
                <c:pt idx="123">
                  <c:v>1352268</c:v>
                </c:pt>
                <c:pt idx="124">
                  <c:v>1354200</c:v>
                </c:pt>
                <c:pt idx="125">
                  <c:v>1365963</c:v>
                </c:pt>
                <c:pt idx="126">
                  <c:v>1377751</c:v>
                </c:pt>
                <c:pt idx="127">
                  <c:v>1389526</c:v>
                </c:pt>
                <c:pt idx="128">
                  <c:v>1406574</c:v>
                </c:pt>
                <c:pt idx="129">
                  <c:v>1420780</c:v>
                </c:pt>
                <c:pt idx="130">
                  <c:v>1430480</c:v>
                </c:pt>
                <c:pt idx="131">
                  <c:v>1447533</c:v>
                </c:pt>
                <c:pt idx="132">
                  <c:v>1457975</c:v>
                </c:pt>
                <c:pt idx="133">
                  <c:v>1466725</c:v>
                </c:pt>
                <c:pt idx="134">
                  <c:v>1486522</c:v>
                </c:pt>
                <c:pt idx="135">
                  <c:v>1499728</c:v>
                </c:pt>
                <c:pt idx="136">
                  <c:v>1516283</c:v>
                </c:pt>
                <c:pt idx="137">
                  <c:v>1524710</c:v>
                </c:pt>
                <c:pt idx="138">
                  <c:v>1529868</c:v>
                </c:pt>
                <c:pt idx="139">
                  <c:v>1538887</c:v>
                </c:pt>
                <c:pt idx="140">
                  <c:v>1534542</c:v>
                </c:pt>
                <c:pt idx="141">
                  <c:v>1545611</c:v>
                </c:pt>
                <c:pt idx="142">
                  <c:v>1553239</c:v>
                </c:pt>
                <c:pt idx="143">
                  <c:v>1561395</c:v>
                </c:pt>
                <c:pt idx="144">
                  <c:v>1568409</c:v>
                </c:pt>
                <c:pt idx="145">
                  <c:v>1581995</c:v>
                </c:pt>
                <c:pt idx="146">
                  <c:v>1588830</c:v>
                </c:pt>
                <c:pt idx="147">
                  <c:v>1595632</c:v>
                </c:pt>
                <c:pt idx="148">
                  <c:v>1601989</c:v>
                </c:pt>
                <c:pt idx="149">
                  <c:v>1606753</c:v>
                </c:pt>
                <c:pt idx="150">
                  <c:v>1618797</c:v>
                </c:pt>
                <c:pt idx="151">
                  <c:v>1628202</c:v>
                </c:pt>
                <c:pt idx="152">
                  <c:v>1638098</c:v>
                </c:pt>
                <c:pt idx="153">
                  <c:v>1640674</c:v>
                </c:pt>
                <c:pt idx="154">
                  <c:v>1646409</c:v>
                </c:pt>
                <c:pt idx="155">
                  <c:v>1649412</c:v>
                </c:pt>
                <c:pt idx="156">
                  <c:v>1664080</c:v>
                </c:pt>
                <c:pt idx="157">
                  <c:v>1665253</c:v>
                </c:pt>
                <c:pt idx="158">
                  <c:v>1663598</c:v>
                </c:pt>
                <c:pt idx="159">
                  <c:v>1667218</c:v>
                </c:pt>
                <c:pt idx="160">
                  <c:v>1664537</c:v>
                </c:pt>
                <c:pt idx="161">
                  <c:v>1663595</c:v>
                </c:pt>
                <c:pt idx="162">
                  <c:v>1669763</c:v>
                </c:pt>
                <c:pt idx="163">
                  <c:v>1677646</c:v>
                </c:pt>
                <c:pt idx="164">
                  <c:v>1685219</c:v>
                </c:pt>
                <c:pt idx="165">
                  <c:v>1696130</c:v>
                </c:pt>
                <c:pt idx="166">
                  <c:v>1705713</c:v>
                </c:pt>
                <c:pt idx="167">
                  <c:v>1712763</c:v>
                </c:pt>
                <c:pt idx="168">
                  <c:v>1720640</c:v>
                </c:pt>
                <c:pt idx="169">
                  <c:v>1728532</c:v>
                </c:pt>
                <c:pt idx="170">
                  <c:v>1734231</c:v>
                </c:pt>
                <c:pt idx="171">
                  <c:v>1741360</c:v>
                </c:pt>
                <c:pt idx="172">
                  <c:v>1748136</c:v>
                </c:pt>
                <c:pt idx="173">
                  <c:v>1749414</c:v>
                </c:pt>
                <c:pt idx="174">
                  <c:v>1756862</c:v>
                </c:pt>
                <c:pt idx="175">
                  <c:v>1761096</c:v>
                </c:pt>
                <c:pt idx="176">
                  <c:v>1762965</c:v>
                </c:pt>
                <c:pt idx="177">
                  <c:v>1768121</c:v>
                </c:pt>
                <c:pt idx="178">
                  <c:v>1770591</c:v>
                </c:pt>
                <c:pt idx="179">
                  <c:v>1770586</c:v>
                </c:pt>
                <c:pt idx="180">
                  <c:v>1770256</c:v>
                </c:pt>
                <c:pt idx="181">
                  <c:v>1776218</c:v>
                </c:pt>
                <c:pt idx="182">
                  <c:v>1778735</c:v>
                </c:pt>
                <c:pt idx="183">
                  <c:v>1785293</c:v>
                </c:pt>
                <c:pt idx="184">
                  <c:v>1786585</c:v>
                </c:pt>
                <c:pt idx="185">
                  <c:v>1799880</c:v>
                </c:pt>
                <c:pt idx="186">
                  <c:v>1802010</c:v>
                </c:pt>
                <c:pt idx="187">
                  <c:v>1802527</c:v>
                </c:pt>
                <c:pt idx="188">
                  <c:v>1807750</c:v>
                </c:pt>
                <c:pt idx="189">
                  <c:v>1806772</c:v>
                </c:pt>
                <c:pt idx="190">
                  <c:v>1802523</c:v>
                </c:pt>
                <c:pt idx="191">
                  <c:v>1803103</c:v>
                </c:pt>
                <c:pt idx="192">
                  <c:v>1802429</c:v>
                </c:pt>
                <c:pt idx="193">
                  <c:v>1799496</c:v>
                </c:pt>
                <c:pt idx="194">
                  <c:v>1807382</c:v>
                </c:pt>
                <c:pt idx="195">
                  <c:v>1811886</c:v>
                </c:pt>
                <c:pt idx="196">
                  <c:v>1816291</c:v>
                </c:pt>
                <c:pt idx="197">
                  <c:v>1818995</c:v>
                </c:pt>
                <c:pt idx="198">
                  <c:v>1819176</c:v>
                </c:pt>
                <c:pt idx="199">
                  <c:v>1822844</c:v>
                </c:pt>
                <c:pt idx="200">
                  <c:v>1825922</c:v>
                </c:pt>
                <c:pt idx="201">
                  <c:v>1821040</c:v>
                </c:pt>
                <c:pt idx="202">
                  <c:v>1836476</c:v>
                </c:pt>
                <c:pt idx="203">
                  <c:v>1844183</c:v>
                </c:pt>
                <c:pt idx="204">
                  <c:v>1850185</c:v>
                </c:pt>
                <c:pt idx="205">
                  <c:v>1855129</c:v>
                </c:pt>
                <c:pt idx="206">
                  <c:v>1858322</c:v>
                </c:pt>
                <c:pt idx="207">
                  <c:v>1854646</c:v>
                </c:pt>
                <c:pt idx="208">
                  <c:v>1860380</c:v>
                </c:pt>
                <c:pt idx="209">
                  <c:v>1869426</c:v>
                </c:pt>
                <c:pt idx="210">
                  <c:v>1875856</c:v>
                </c:pt>
                <c:pt idx="211">
                  <c:v>1888998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E17-4274-ACB9-CB71A0EEF1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94291391"/>
        <c:axId val="794304703"/>
      </c:lineChart>
      <c:lineChart>
        <c:grouping val="standard"/>
        <c:varyColors val="0"/>
        <c:ser>
          <c:idx val="0"/>
          <c:order val="0"/>
          <c:tx>
            <c:strRef>
              <c:f>[Manufacturing_Data.xls]Monthly!$G$1</c:f>
              <c:strCache>
                <c:ptCount val="1"/>
                <c:pt idx="0">
                  <c:v>Michigan Consumer Sentiment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[Manufacturing_Data.xls]Monthly!$A$2:$A$214</c:f>
              <c:numCache>
                <c:formatCode>yyyy\-mm\-dd</c:formatCode>
                <c:ptCount val="213"/>
                <c:pt idx="0">
                  <c:v>36526</c:v>
                </c:pt>
                <c:pt idx="1">
                  <c:v>36557</c:v>
                </c:pt>
                <c:pt idx="2">
                  <c:v>36586</c:v>
                </c:pt>
                <c:pt idx="3">
                  <c:v>36617</c:v>
                </c:pt>
                <c:pt idx="4">
                  <c:v>36647</c:v>
                </c:pt>
                <c:pt idx="5">
                  <c:v>36678</c:v>
                </c:pt>
                <c:pt idx="6">
                  <c:v>36708</c:v>
                </c:pt>
                <c:pt idx="7">
                  <c:v>36739</c:v>
                </c:pt>
                <c:pt idx="8">
                  <c:v>36770</c:v>
                </c:pt>
                <c:pt idx="9">
                  <c:v>36800</c:v>
                </c:pt>
                <c:pt idx="10">
                  <c:v>36831</c:v>
                </c:pt>
                <c:pt idx="11">
                  <c:v>36861</c:v>
                </c:pt>
                <c:pt idx="12">
                  <c:v>36892</c:v>
                </c:pt>
                <c:pt idx="13">
                  <c:v>36923</c:v>
                </c:pt>
                <c:pt idx="14">
                  <c:v>36951</c:v>
                </c:pt>
                <c:pt idx="15">
                  <c:v>36982</c:v>
                </c:pt>
                <c:pt idx="16">
                  <c:v>37012</c:v>
                </c:pt>
                <c:pt idx="17">
                  <c:v>37043</c:v>
                </c:pt>
                <c:pt idx="18">
                  <c:v>37073</c:v>
                </c:pt>
                <c:pt idx="19">
                  <c:v>37104</c:v>
                </c:pt>
                <c:pt idx="20">
                  <c:v>37135</c:v>
                </c:pt>
                <c:pt idx="21">
                  <c:v>37165</c:v>
                </c:pt>
                <c:pt idx="22">
                  <c:v>37196</c:v>
                </c:pt>
                <c:pt idx="23">
                  <c:v>37226</c:v>
                </c:pt>
                <c:pt idx="24">
                  <c:v>37257</c:v>
                </c:pt>
                <c:pt idx="25">
                  <c:v>37288</c:v>
                </c:pt>
                <c:pt idx="26">
                  <c:v>37316</c:v>
                </c:pt>
                <c:pt idx="27">
                  <c:v>37347</c:v>
                </c:pt>
                <c:pt idx="28">
                  <c:v>37377</c:v>
                </c:pt>
                <c:pt idx="29">
                  <c:v>37408</c:v>
                </c:pt>
                <c:pt idx="30">
                  <c:v>37438</c:v>
                </c:pt>
                <c:pt idx="31">
                  <c:v>37469</c:v>
                </c:pt>
                <c:pt idx="32">
                  <c:v>37500</c:v>
                </c:pt>
                <c:pt idx="33">
                  <c:v>37530</c:v>
                </c:pt>
                <c:pt idx="34">
                  <c:v>37561</c:v>
                </c:pt>
                <c:pt idx="35">
                  <c:v>37591</c:v>
                </c:pt>
                <c:pt idx="36">
                  <c:v>37622</c:v>
                </c:pt>
                <c:pt idx="37">
                  <c:v>37653</c:v>
                </c:pt>
                <c:pt idx="38">
                  <c:v>37681</c:v>
                </c:pt>
                <c:pt idx="39">
                  <c:v>37712</c:v>
                </c:pt>
                <c:pt idx="40">
                  <c:v>37742</c:v>
                </c:pt>
                <c:pt idx="41">
                  <c:v>37773</c:v>
                </c:pt>
                <c:pt idx="42">
                  <c:v>37803</c:v>
                </c:pt>
                <c:pt idx="43">
                  <c:v>37834</c:v>
                </c:pt>
                <c:pt idx="44">
                  <c:v>37865</c:v>
                </c:pt>
                <c:pt idx="45">
                  <c:v>37895</c:v>
                </c:pt>
                <c:pt idx="46">
                  <c:v>37926</c:v>
                </c:pt>
                <c:pt idx="47">
                  <c:v>37956</c:v>
                </c:pt>
                <c:pt idx="48">
                  <c:v>37987</c:v>
                </c:pt>
                <c:pt idx="49">
                  <c:v>38018</c:v>
                </c:pt>
                <c:pt idx="50">
                  <c:v>38047</c:v>
                </c:pt>
                <c:pt idx="51">
                  <c:v>38078</c:v>
                </c:pt>
                <c:pt idx="52">
                  <c:v>38108</c:v>
                </c:pt>
                <c:pt idx="53">
                  <c:v>38139</c:v>
                </c:pt>
                <c:pt idx="54">
                  <c:v>38169</c:v>
                </c:pt>
                <c:pt idx="55">
                  <c:v>38200</c:v>
                </c:pt>
                <c:pt idx="56">
                  <c:v>38231</c:v>
                </c:pt>
                <c:pt idx="57">
                  <c:v>38261</c:v>
                </c:pt>
                <c:pt idx="58">
                  <c:v>38292</c:v>
                </c:pt>
                <c:pt idx="59">
                  <c:v>38322</c:v>
                </c:pt>
                <c:pt idx="60">
                  <c:v>38353</c:v>
                </c:pt>
                <c:pt idx="61">
                  <c:v>38384</c:v>
                </c:pt>
                <c:pt idx="62">
                  <c:v>38412</c:v>
                </c:pt>
                <c:pt idx="63">
                  <c:v>38443</c:v>
                </c:pt>
                <c:pt idx="64">
                  <c:v>38473</c:v>
                </c:pt>
                <c:pt idx="65">
                  <c:v>38504</c:v>
                </c:pt>
                <c:pt idx="66">
                  <c:v>38534</c:v>
                </c:pt>
                <c:pt idx="67">
                  <c:v>38565</c:v>
                </c:pt>
                <c:pt idx="68">
                  <c:v>38596</c:v>
                </c:pt>
                <c:pt idx="69">
                  <c:v>38626</c:v>
                </c:pt>
                <c:pt idx="70">
                  <c:v>38657</c:v>
                </c:pt>
                <c:pt idx="71">
                  <c:v>38687</c:v>
                </c:pt>
                <c:pt idx="72">
                  <c:v>38718</c:v>
                </c:pt>
                <c:pt idx="73">
                  <c:v>38749</c:v>
                </c:pt>
                <c:pt idx="74">
                  <c:v>38777</c:v>
                </c:pt>
                <c:pt idx="75">
                  <c:v>38808</c:v>
                </c:pt>
                <c:pt idx="76">
                  <c:v>38838</c:v>
                </c:pt>
                <c:pt idx="77">
                  <c:v>38869</c:v>
                </c:pt>
                <c:pt idx="78">
                  <c:v>38899</c:v>
                </c:pt>
                <c:pt idx="79">
                  <c:v>38930</c:v>
                </c:pt>
                <c:pt idx="80">
                  <c:v>38961</c:v>
                </c:pt>
                <c:pt idx="81">
                  <c:v>38991</c:v>
                </c:pt>
                <c:pt idx="82">
                  <c:v>39022</c:v>
                </c:pt>
                <c:pt idx="83">
                  <c:v>39052</c:v>
                </c:pt>
                <c:pt idx="84">
                  <c:v>39083</c:v>
                </c:pt>
                <c:pt idx="85">
                  <c:v>39114</c:v>
                </c:pt>
                <c:pt idx="86">
                  <c:v>39142</c:v>
                </c:pt>
                <c:pt idx="87">
                  <c:v>39173</c:v>
                </c:pt>
                <c:pt idx="88">
                  <c:v>39203</c:v>
                </c:pt>
                <c:pt idx="89">
                  <c:v>39234</c:v>
                </c:pt>
                <c:pt idx="90">
                  <c:v>39264</c:v>
                </c:pt>
                <c:pt idx="91">
                  <c:v>39295</c:v>
                </c:pt>
                <c:pt idx="92">
                  <c:v>39326</c:v>
                </c:pt>
                <c:pt idx="93">
                  <c:v>39356</c:v>
                </c:pt>
                <c:pt idx="94">
                  <c:v>39387</c:v>
                </c:pt>
                <c:pt idx="95">
                  <c:v>39417</c:v>
                </c:pt>
                <c:pt idx="96">
                  <c:v>39448</c:v>
                </c:pt>
                <c:pt idx="97">
                  <c:v>39479</c:v>
                </c:pt>
                <c:pt idx="98">
                  <c:v>39508</c:v>
                </c:pt>
                <c:pt idx="99">
                  <c:v>39539</c:v>
                </c:pt>
                <c:pt idx="100">
                  <c:v>39569</c:v>
                </c:pt>
                <c:pt idx="101">
                  <c:v>39600</c:v>
                </c:pt>
                <c:pt idx="102">
                  <c:v>39630</c:v>
                </c:pt>
                <c:pt idx="103">
                  <c:v>39661</c:v>
                </c:pt>
                <c:pt idx="104">
                  <c:v>39692</c:v>
                </c:pt>
                <c:pt idx="105">
                  <c:v>39722</c:v>
                </c:pt>
                <c:pt idx="106">
                  <c:v>39753</c:v>
                </c:pt>
                <c:pt idx="107">
                  <c:v>39783</c:v>
                </c:pt>
                <c:pt idx="108">
                  <c:v>39814</c:v>
                </c:pt>
                <c:pt idx="109">
                  <c:v>39845</c:v>
                </c:pt>
                <c:pt idx="110">
                  <c:v>39873</c:v>
                </c:pt>
                <c:pt idx="111">
                  <c:v>39904</c:v>
                </c:pt>
                <c:pt idx="112">
                  <c:v>39934</c:v>
                </c:pt>
                <c:pt idx="113">
                  <c:v>39965</c:v>
                </c:pt>
                <c:pt idx="114">
                  <c:v>39995</c:v>
                </c:pt>
                <c:pt idx="115">
                  <c:v>40026</c:v>
                </c:pt>
                <c:pt idx="116">
                  <c:v>40057</c:v>
                </c:pt>
                <c:pt idx="117">
                  <c:v>40087</c:v>
                </c:pt>
                <c:pt idx="118">
                  <c:v>40118</c:v>
                </c:pt>
                <c:pt idx="119">
                  <c:v>40148</c:v>
                </c:pt>
                <c:pt idx="120">
                  <c:v>40179</c:v>
                </c:pt>
                <c:pt idx="121">
                  <c:v>40210</c:v>
                </c:pt>
                <c:pt idx="122">
                  <c:v>40238</c:v>
                </c:pt>
                <c:pt idx="123">
                  <c:v>40269</c:v>
                </c:pt>
                <c:pt idx="124">
                  <c:v>40299</c:v>
                </c:pt>
                <c:pt idx="125">
                  <c:v>40330</c:v>
                </c:pt>
                <c:pt idx="126">
                  <c:v>40360</c:v>
                </c:pt>
                <c:pt idx="127">
                  <c:v>40391</c:v>
                </c:pt>
                <c:pt idx="128">
                  <c:v>40422</c:v>
                </c:pt>
                <c:pt idx="129">
                  <c:v>40452</c:v>
                </c:pt>
                <c:pt idx="130">
                  <c:v>40483</c:v>
                </c:pt>
                <c:pt idx="131">
                  <c:v>40513</c:v>
                </c:pt>
                <c:pt idx="132">
                  <c:v>40544</c:v>
                </c:pt>
                <c:pt idx="133">
                  <c:v>40575</c:v>
                </c:pt>
                <c:pt idx="134">
                  <c:v>40603</c:v>
                </c:pt>
                <c:pt idx="135">
                  <c:v>40634</c:v>
                </c:pt>
                <c:pt idx="136">
                  <c:v>40664</c:v>
                </c:pt>
                <c:pt idx="137">
                  <c:v>40695</c:v>
                </c:pt>
                <c:pt idx="138">
                  <c:v>40725</c:v>
                </c:pt>
                <c:pt idx="139">
                  <c:v>40756</c:v>
                </c:pt>
                <c:pt idx="140">
                  <c:v>40787</c:v>
                </c:pt>
                <c:pt idx="141">
                  <c:v>40817</c:v>
                </c:pt>
                <c:pt idx="142">
                  <c:v>40848</c:v>
                </c:pt>
                <c:pt idx="143">
                  <c:v>40878</c:v>
                </c:pt>
                <c:pt idx="144">
                  <c:v>40909</c:v>
                </c:pt>
                <c:pt idx="145">
                  <c:v>40940</c:v>
                </c:pt>
                <c:pt idx="146">
                  <c:v>40969</c:v>
                </c:pt>
                <c:pt idx="147">
                  <c:v>41000</c:v>
                </c:pt>
                <c:pt idx="148">
                  <c:v>41030</c:v>
                </c:pt>
                <c:pt idx="149">
                  <c:v>41061</c:v>
                </c:pt>
                <c:pt idx="150">
                  <c:v>41091</c:v>
                </c:pt>
                <c:pt idx="151">
                  <c:v>41122</c:v>
                </c:pt>
                <c:pt idx="152">
                  <c:v>41153</c:v>
                </c:pt>
                <c:pt idx="153">
                  <c:v>41183</c:v>
                </c:pt>
                <c:pt idx="154">
                  <c:v>41214</c:v>
                </c:pt>
                <c:pt idx="155">
                  <c:v>41244</c:v>
                </c:pt>
                <c:pt idx="156">
                  <c:v>41275</c:v>
                </c:pt>
                <c:pt idx="157">
                  <c:v>41306</c:v>
                </c:pt>
                <c:pt idx="158">
                  <c:v>41334</c:v>
                </c:pt>
                <c:pt idx="159">
                  <c:v>41365</c:v>
                </c:pt>
                <c:pt idx="160">
                  <c:v>41395</c:v>
                </c:pt>
                <c:pt idx="161">
                  <c:v>41426</c:v>
                </c:pt>
                <c:pt idx="162">
                  <c:v>41456</c:v>
                </c:pt>
                <c:pt idx="163">
                  <c:v>41487</c:v>
                </c:pt>
                <c:pt idx="164">
                  <c:v>41518</c:v>
                </c:pt>
                <c:pt idx="165">
                  <c:v>41548</c:v>
                </c:pt>
                <c:pt idx="166">
                  <c:v>41579</c:v>
                </c:pt>
                <c:pt idx="167">
                  <c:v>41609</c:v>
                </c:pt>
                <c:pt idx="168">
                  <c:v>41640</c:v>
                </c:pt>
                <c:pt idx="169">
                  <c:v>41671</c:v>
                </c:pt>
                <c:pt idx="170">
                  <c:v>41699</c:v>
                </c:pt>
                <c:pt idx="171">
                  <c:v>41730</c:v>
                </c:pt>
                <c:pt idx="172">
                  <c:v>41760</c:v>
                </c:pt>
                <c:pt idx="173">
                  <c:v>41791</c:v>
                </c:pt>
                <c:pt idx="174">
                  <c:v>41821</c:v>
                </c:pt>
                <c:pt idx="175">
                  <c:v>41852</c:v>
                </c:pt>
                <c:pt idx="176">
                  <c:v>41883</c:v>
                </c:pt>
                <c:pt idx="177">
                  <c:v>41913</c:v>
                </c:pt>
                <c:pt idx="178">
                  <c:v>41944</c:v>
                </c:pt>
                <c:pt idx="179">
                  <c:v>41974</c:v>
                </c:pt>
                <c:pt idx="180">
                  <c:v>42005</c:v>
                </c:pt>
                <c:pt idx="181">
                  <c:v>42036</c:v>
                </c:pt>
                <c:pt idx="182">
                  <c:v>42064</c:v>
                </c:pt>
                <c:pt idx="183">
                  <c:v>42095</c:v>
                </c:pt>
                <c:pt idx="184">
                  <c:v>42125</c:v>
                </c:pt>
                <c:pt idx="185">
                  <c:v>42156</c:v>
                </c:pt>
                <c:pt idx="186">
                  <c:v>42186</c:v>
                </c:pt>
                <c:pt idx="187">
                  <c:v>42217</c:v>
                </c:pt>
                <c:pt idx="188">
                  <c:v>42248</c:v>
                </c:pt>
                <c:pt idx="189">
                  <c:v>42278</c:v>
                </c:pt>
                <c:pt idx="190">
                  <c:v>42309</c:v>
                </c:pt>
                <c:pt idx="191">
                  <c:v>42339</c:v>
                </c:pt>
                <c:pt idx="192">
                  <c:v>42370</c:v>
                </c:pt>
                <c:pt idx="193">
                  <c:v>42401</c:v>
                </c:pt>
                <c:pt idx="194">
                  <c:v>42430</c:v>
                </c:pt>
                <c:pt idx="195">
                  <c:v>42461</c:v>
                </c:pt>
                <c:pt idx="196">
                  <c:v>42491</c:v>
                </c:pt>
                <c:pt idx="197">
                  <c:v>42522</c:v>
                </c:pt>
                <c:pt idx="198">
                  <c:v>42552</c:v>
                </c:pt>
                <c:pt idx="199">
                  <c:v>42583</c:v>
                </c:pt>
                <c:pt idx="200">
                  <c:v>42614</c:v>
                </c:pt>
                <c:pt idx="201">
                  <c:v>42644</c:v>
                </c:pt>
                <c:pt idx="202">
                  <c:v>42675</c:v>
                </c:pt>
                <c:pt idx="203">
                  <c:v>42705</c:v>
                </c:pt>
                <c:pt idx="204">
                  <c:v>42736</c:v>
                </c:pt>
                <c:pt idx="205">
                  <c:v>42767</c:v>
                </c:pt>
                <c:pt idx="206">
                  <c:v>42795</c:v>
                </c:pt>
                <c:pt idx="207">
                  <c:v>42826</c:v>
                </c:pt>
                <c:pt idx="208">
                  <c:v>42856</c:v>
                </c:pt>
                <c:pt idx="209">
                  <c:v>42887</c:v>
                </c:pt>
                <c:pt idx="210">
                  <c:v>42917</c:v>
                </c:pt>
                <c:pt idx="211">
                  <c:v>42948</c:v>
                </c:pt>
                <c:pt idx="212">
                  <c:v>42979</c:v>
                </c:pt>
              </c:numCache>
            </c:numRef>
          </c:cat>
          <c:val>
            <c:numRef>
              <c:f>[Manufacturing_Data.xls]Monthly!$G$2:$G$214</c:f>
              <c:numCache>
                <c:formatCode>0.0</c:formatCode>
                <c:ptCount val="213"/>
                <c:pt idx="0">
                  <c:v>112</c:v>
                </c:pt>
                <c:pt idx="1">
                  <c:v>111.3</c:v>
                </c:pt>
                <c:pt idx="2">
                  <c:v>107.1</c:v>
                </c:pt>
                <c:pt idx="3">
                  <c:v>109.2</c:v>
                </c:pt>
                <c:pt idx="4">
                  <c:v>110.7</c:v>
                </c:pt>
                <c:pt idx="5">
                  <c:v>106.4</c:v>
                </c:pt>
                <c:pt idx="6">
                  <c:v>108.3</c:v>
                </c:pt>
                <c:pt idx="7">
                  <c:v>107.3</c:v>
                </c:pt>
                <c:pt idx="8">
                  <c:v>106.8</c:v>
                </c:pt>
                <c:pt idx="9">
                  <c:v>105.8</c:v>
                </c:pt>
                <c:pt idx="10">
                  <c:v>107.6</c:v>
                </c:pt>
                <c:pt idx="11">
                  <c:v>98.4</c:v>
                </c:pt>
                <c:pt idx="12">
                  <c:v>94.7</c:v>
                </c:pt>
                <c:pt idx="13">
                  <c:v>90.6</c:v>
                </c:pt>
                <c:pt idx="14">
                  <c:v>91.5</c:v>
                </c:pt>
                <c:pt idx="15">
                  <c:v>88.4</c:v>
                </c:pt>
                <c:pt idx="16">
                  <c:v>92</c:v>
                </c:pt>
                <c:pt idx="17">
                  <c:v>92.6</c:v>
                </c:pt>
                <c:pt idx="18">
                  <c:v>92.4</c:v>
                </c:pt>
                <c:pt idx="19">
                  <c:v>91.5</c:v>
                </c:pt>
                <c:pt idx="20">
                  <c:v>81.8</c:v>
                </c:pt>
                <c:pt idx="21">
                  <c:v>82.7</c:v>
                </c:pt>
                <c:pt idx="22">
                  <c:v>83.9</c:v>
                </c:pt>
                <c:pt idx="23">
                  <c:v>88.8</c:v>
                </c:pt>
                <c:pt idx="24">
                  <c:v>93</c:v>
                </c:pt>
                <c:pt idx="25">
                  <c:v>90.7</c:v>
                </c:pt>
                <c:pt idx="26">
                  <c:v>95.7</c:v>
                </c:pt>
                <c:pt idx="27">
                  <c:v>93</c:v>
                </c:pt>
                <c:pt idx="28">
                  <c:v>96.9</c:v>
                </c:pt>
                <c:pt idx="29">
                  <c:v>92.4</c:v>
                </c:pt>
                <c:pt idx="30">
                  <c:v>88.1</c:v>
                </c:pt>
                <c:pt idx="31">
                  <c:v>87.6</c:v>
                </c:pt>
                <c:pt idx="32">
                  <c:v>86.1</c:v>
                </c:pt>
                <c:pt idx="33">
                  <c:v>80.599999999999994</c:v>
                </c:pt>
                <c:pt idx="34">
                  <c:v>84.2</c:v>
                </c:pt>
                <c:pt idx="35">
                  <c:v>86.7</c:v>
                </c:pt>
                <c:pt idx="36">
                  <c:v>82.4</c:v>
                </c:pt>
                <c:pt idx="37">
                  <c:v>79.900000000000006</c:v>
                </c:pt>
                <c:pt idx="38">
                  <c:v>77.599999999999994</c:v>
                </c:pt>
                <c:pt idx="39">
                  <c:v>86</c:v>
                </c:pt>
                <c:pt idx="40">
                  <c:v>92.1</c:v>
                </c:pt>
                <c:pt idx="41">
                  <c:v>89.7</c:v>
                </c:pt>
                <c:pt idx="42">
                  <c:v>90.9</c:v>
                </c:pt>
                <c:pt idx="43">
                  <c:v>89.3</c:v>
                </c:pt>
                <c:pt idx="44">
                  <c:v>87.7</c:v>
                </c:pt>
                <c:pt idx="45">
                  <c:v>89.6</c:v>
                </c:pt>
                <c:pt idx="46">
                  <c:v>93.7</c:v>
                </c:pt>
                <c:pt idx="47">
                  <c:v>92.6</c:v>
                </c:pt>
                <c:pt idx="48">
                  <c:v>103.8</c:v>
                </c:pt>
                <c:pt idx="49">
                  <c:v>94.4</c:v>
                </c:pt>
                <c:pt idx="50">
                  <c:v>95.8</c:v>
                </c:pt>
                <c:pt idx="51">
                  <c:v>94.2</c:v>
                </c:pt>
                <c:pt idx="52">
                  <c:v>90.2</c:v>
                </c:pt>
                <c:pt idx="53">
                  <c:v>95.6</c:v>
                </c:pt>
                <c:pt idx="54">
                  <c:v>96.7</c:v>
                </c:pt>
                <c:pt idx="55">
                  <c:v>95.9</c:v>
                </c:pt>
                <c:pt idx="56">
                  <c:v>94.2</c:v>
                </c:pt>
                <c:pt idx="57">
                  <c:v>91.7</c:v>
                </c:pt>
                <c:pt idx="58">
                  <c:v>92.8</c:v>
                </c:pt>
                <c:pt idx="59">
                  <c:v>97.1</c:v>
                </c:pt>
                <c:pt idx="60">
                  <c:v>95.5</c:v>
                </c:pt>
                <c:pt idx="61">
                  <c:v>94.1</c:v>
                </c:pt>
                <c:pt idx="62">
                  <c:v>92.6</c:v>
                </c:pt>
                <c:pt idx="63">
                  <c:v>87.7</c:v>
                </c:pt>
                <c:pt idx="64">
                  <c:v>86.9</c:v>
                </c:pt>
                <c:pt idx="65">
                  <c:v>96</c:v>
                </c:pt>
                <c:pt idx="66">
                  <c:v>96.5</c:v>
                </c:pt>
                <c:pt idx="67">
                  <c:v>89.1</c:v>
                </c:pt>
                <c:pt idx="68">
                  <c:v>76.900000000000006</c:v>
                </c:pt>
                <c:pt idx="69">
                  <c:v>74.2</c:v>
                </c:pt>
                <c:pt idx="70">
                  <c:v>81.599999999999994</c:v>
                </c:pt>
                <c:pt idx="71">
                  <c:v>91.5</c:v>
                </c:pt>
                <c:pt idx="72">
                  <c:v>91.2</c:v>
                </c:pt>
                <c:pt idx="73">
                  <c:v>86.7</c:v>
                </c:pt>
                <c:pt idx="74">
                  <c:v>88.9</c:v>
                </c:pt>
                <c:pt idx="75">
                  <c:v>87.4</c:v>
                </c:pt>
                <c:pt idx="76">
                  <c:v>79.099999999999994</c:v>
                </c:pt>
                <c:pt idx="77">
                  <c:v>84.9</c:v>
                </c:pt>
                <c:pt idx="78">
                  <c:v>84.7</c:v>
                </c:pt>
                <c:pt idx="79">
                  <c:v>82</c:v>
                </c:pt>
                <c:pt idx="80">
                  <c:v>85.4</c:v>
                </c:pt>
                <c:pt idx="81">
                  <c:v>93.6</c:v>
                </c:pt>
                <c:pt idx="82">
                  <c:v>92.1</c:v>
                </c:pt>
                <c:pt idx="83">
                  <c:v>91.7</c:v>
                </c:pt>
                <c:pt idx="84">
                  <c:v>96.9</c:v>
                </c:pt>
                <c:pt idx="85">
                  <c:v>91.3</c:v>
                </c:pt>
                <c:pt idx="86">
                  <c:v>88.4</c:v>
                </c:pt>
                <c:pt idx="87">
                  <c:v>87.1</c:v>
                </c:pt>
                <c:pt idx="88">
                  <c:v>88.3</c:v>
                </c:pt>
                <c:pt idx="89">
                  <c:v>85.3</c:v>
                </c:pt>
                <c:pt idx="90">
                  <c:v>90.4</c:v>
                </c:pt>
                <c:pt idx="91">
                  <c:v>83.4</c:v>
                </c:pt>
                <c:pt idx="92">
                  <c:v>83.4</c:v>
                </c:pt>
                <c:pt idx="93">
                  <c:v>80.900000000000006</c:v>
                </c:pt>
                <c:pt idx="94">
                  <c:v>76.099999999999994</c:v>
                </c:pt>
                <c:pt idx="95">
                  <c:v>75.5</c:v>
                </c:pt>
                <c:pt idx="96">
                  <c:v>78.400000000000006</c:v>
                </c:pt>
                <c:pt idx="97">
                  <c:v>70.8</c:v>
                </c:pt>
                <c:pt idx="98">
                  <c:v>69.5</c:v>
                </c:pt>
                <c:pt idx="99">
                  <c:v>62.6</c:v>
                </c:pt>
                <c:pt idx="100">
                  <c:v>59.8</c:v>
                </c:pt>
                <c:pt idx="101">
                  <c:v>56.4</c:v>
                </c:pt>
                <c:pt idx="102">
                  <c:v>61.2</c:v>
                </c:pt>
                <c:pt idx="103">
                  <c:v>63</c:v>
                </c:pt>
                <c:pt idx="104">
                  <c:v>70.3</c:v>
                </c:pt>
                <c:pt idx="105">
                  <c:v>57.6</c:v>
                </c:pt>
                <c:pt idx="106">
                  <c:v>55.3</c:v>
                </c:pt>
                <c:pt idx="107">
                  <c:v>60.1</c:v>
                </c:pt>
                <c:pt idx="108">
                  <c:v>61.2</c:v>
                </c:pt>
                <c:pt idx="109">
                  <c:v>56.3</c:v>
                </c:pt>
                <c:pt idx="110">
                  <c:v>57.3</c:v>
                </c:pt>
                <c:pt idx="111">
                  <c:v>65.099999999999994</c:v>
                </c:pt>
                <c:pt idx="112">
                  <c:v>68.7</c:v>
                </c:pt>
                <c:pt idx="113">
                  <c:v>70.8</c:v>
                </c:pt>
                <c:pt idx="114">
                  <c:v>66</c:v>
                </c:pt>
                <c:pt idx="115">
                  <c:v>65.7</c:v>
                </c:pt>
                <c:pt idx="116">
                  <c:v>73.5</c:v>
                </c:pt>
                <c:pt idx="117">
                  <c:v>70.599999999999994</c:v>
                </c:pt>
                <c:pt idx="118">
                  <c:v>67.400000000000006</c:v>
                </c:pt>
                <c:pt idx="119">
                  <c:v>72.5</c:v>
                </c:pt>
                <c:pt idx="120">
                  <c:v>74.400000000000006</c:v>
                </c:pt>
                <c:pt idx="121">
                  <c:v>73.599999999999994</c:v>
                </c:pt>
                <c:pt idx="122">
                  <c:v>73.599999999999994</c:v>
                </c:pt>
                <c:pt idx="123">
                  <c:v>72.2</c:v>
                </c:pt>
                <c:pt idx="124">
                  <c:v>73.599999999999994</c:v>
                </c:pt>
                <c:pt idx="125">
                  <c:v>76</c:v>
                </c:pt>
                <c:pt idx="126">
                  <c:v>67.8</c:v>
                </c:pt>
                <c:pt idx="127">
                  <c:v>68.900000000000006</c:v>
                </c:pt>
                <c:pt idx="128">
                  <c:v>68.2</c:v>
                </c:pt>
                <c:pt idx="129">
                  <c:v>67.7</c:v>
                </c:pt>
                <c:pt idx="130">
                  <c:v>71.599999999999994</c:v>
                </c:pt>
                <c:pt idx="131">
                  <c:v>74.5</c:v>
                </c:pt>
                <c:pt idx="132">
                  <c:v>74.2</c:v>
                </c:pt>
                <c:pt idx="133">
                  <c:v>77.5</c:v>
                </c:pt>
                <c:pt idx="134">
                  <c:v>67.5</c:v>
                </c:pt>
                <c:pt idx="135">
                  <c:v>69.8</c:v>
                </c:pt>
                <c:pt idx="136">
                  <c:v>74.3</c:v>
                </c:pt>
                <c:pt idx="137">
                  <c:v>71.5</c:v>
                </c:pt>
                <c:pt idx="138">
                  <c:v>63.7</c:v>
                </c:pt>
                <c:pt idx="139">
                  <c:v>55.8</c:v>
                </c:pt>
                <c:pt idx="140">
                  <c:v>59.5</c:v>
                </c:pt>
                <c:pt idx="141">
                  <c:v>60.8</c:v>
                </c:pt>
                <c:pt idx="142">
                  <c:v>63.7</c:v>
                </c:pt>
                <c:pt idx="143">
                  <c:v>69.900000000000006</c:v>
                </c:pt>
                <c:pt idx="144">
                  <c:v>75</c:v>
                </c:pt>
                <c:pt idx="145">
                  <c:v>75.3</c:v>
                </c:pt>
                <c:pt idx="146">
                  <c:v>76.2</c:v>
                </c:pt>
                <c:pt idx="147">
                  <c:v>76.400000000000006</c:v>
                </c:pt>
                <c:pt idx="148">
                  <c:v>79.3</c:v>
                </c:pt>
                <c:pt idx="149">
                  <c:v>73.2</c:v>
                </c:pt>
                <c:pt idx="150">
                  <c:v>72.3</c:v>
                </c:pt>
                <c:pt idx="151">
                  <c:v>74.3</c:v>
                </c:pt>
                <c:pt idx="152">
                  <c:v>78.3</c:v>
                </c:pt>
                <c:pt idx="153">
                  <c:v>82.6</c:v>
                </c:pt>
                <c:pt idx="154">
                  <c:v>82.7</c:v>
                </c:pt>
                <c:pt idx="155">
                  <c:v>72.900000000000006</c:v>
                </c:pt>
                <c:pt idx="156">
                  <c:v>73.8</c:v>
                </c:pt>
                <c:pt idx="157">
                  <c:v>77.599999999999994</c:v>
                </c:pt>
                <c:pt idx="158">
                  <c:v>78.599999999999994</c:v>
                </c:pt>
                <c:pt idx="159">
                  <c:v>76.400000000000006</c:v>
                </c:pt>
                <c:pt idx="160">
                  <c:v>84.5</c:v>
                </c:pt>
                <c:pt idx="161">
                  <c:v>84.1</c:v>
                </c:pt>
                <c:pt idx="162">
                  <c:v>85.1</c:v>
                </c:pt>
                <c:pt idx="163">
                  <c:v>82.1</c:v>
                </c:pt>
                <c:pt idx="164">
                  <c:v>77.5</c:v>
                </c:pt>
                <c:pt idx="165">
                  <c:v>73.2</c:v>
                </c:pt>
                <c:pt idx="166">
                  <c:v>75.099999999999994</c:v>
                </c:pt>
                <c:pt idx="167">
                  <c:v>82.5</c:v>
                </c:pt>
                <c:pt idx="168">
                  <c:v>81.2</c:v>
                </c:pt>
                <c:pt idx="169">
                  <c:v>81.599999999999994</c:v>
                </c:pt>
                <c:pt idx="170">
                  <c:v>80</c:v>
                </c:pt>
                <c:pt idx="171">
                  <c:v>84.1</c:v>
                </c:pt>
                <c:pt idx="172">
                  <c:v>81.900000000000006</c:v>
                </c:pt>
                <c:pt idx="173">
                  <c:v>82.5</c:v>
                </c:pt>
                <c:pt idx="174">
                  <c:v>81.8</c:v>
                </c:pt>
                <c:pt idx="175">
                  <c:v>82.5</c:v>
                </c:pt>
                <c:pt idx="176">
                  <c:v>84.6</c:v>
                </c:pt>
                <c:pt idx="177">
                  <c:v>86.9</c:v>
                </c:pt>
                <c:pt idx="178">
                  <c:v>88.8</c:v>
                </c:pt>
                <c:pt idx="179">
                  <c:v>93.6</c:v>
                </c:pt>
                <c:pt idx="180">
                  <c:v>98.1</c:v>
                </c:pt>
                <c:pt idx="181">
                  <c:v>95.4</c:v>
                </c:pt>
                <c:pt idx="182">
                  <c:v>93</c:v>
                </c:pt>
                <c:pt idx="183">
                  <c:v>95.9</c:v>
                </c:pt>
                <c:pt idx="184">
                  <c:v>90.7</c:v>
                </c:pt>
                <c:pt idx="185">
                  <c:v>96.1</c:v>
                </c:pt>
                <c:pt idx="186">
                  <c:v>93.1</c:v>
                </c:pt>
                <c:pt idx="187">
                  <c:v>91.9</c:v>
                </c:pt>
                <c:pt idx="188">
                  <c:v>87.2</c:v>
                </c:pt>
                <c:pt idx="189">
                  <c:v>90</c:v>
                </c:pt>
                <c:pt idx="190">
                  <c:v>91.3</c:v>
                </c:pt>
                <c:pt idx="191">
                  <c:v>92.6</c:v>
                </c:pt>
                <c:pt idx="192">
                  <c:v>92</c:v>
                </c:pt>
                <c:pt idx="193">
                  <c:v>91.7</c:v>
                </c:pt>
                <c:pt idx="194">
                  <c:v>91</c:v>
                </c:pt>
                <c:pt idx="195">
                  <c:v>89</c:v>
                </c:pt>
                <c:pt idx="196">
                  <c:v>94.7</c:v>
                </c:pt>
                <c:pt idx="197">
                  <c:v>93.5</c:v>
                </c:pt>
                <c:pt idx="198">
                  <c:v>90</c:v>
                </c:pt>
                <c:pt idx="199">
                  <c:v>89.8</c:v>
                </c:pt>
                <c:pt idx="200">
                  <c:v>91.2</c:v>
                </c:pt>
                <c:pt idx="201">
                  <c:v>87.2</c:v>
                </c:pt>
                <c:pt idx="202">
                  <c:v>93.8</c:v>
                </c:pt>
                <c:pt idx="203">
                  <c:v>98.2</c:v>
                </c:pt>
                <c:pt idx="204">
                  <c:v>98.5</c:v>
                </c:pt>
                <c:pt idx="205">
                  <c:v>96.3</c:v>
                </c:pt>
                <c:pt idx="206">
                  <c:v>96.9</c:v>
                </c:pt>
                <c:pt idx="207">
                  <c:v>97</c:v>
                </c:pt>
                <c:pt idx="208">
                  <c:v>97.1</c:v>
                </c:pt>
                <c:pt idx="209">
                  <c:v>95.1</c:v>
                </c:pt>
                <c:pt idx="210">
                  <c:v>93.4</c:v>
                </c:pt>
                <c:pt idx="211">
                  <c:v>96.8</c:v>
                </c:pt>
                <c:pt idx="212">
                  <c:v>95.1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E17-4274-ACB9-CB71A0EEF1C1}"/>
            </c:ext>
          </c:extLst>
        </c:ser>
        <c:ser>
          <c:idx val="2"/>
          <c:order val="2"/>
          <c:tx>
            <c:strRef>
              <c:f>[Manufacturing_Data.xls]Quarterly!$G$1</c:f>
              <c:strCache>
                <c:ptCount val="1"/>
                <c:pt idx="0">
                  <c:v>Manufacturing Sector: Real Output</c:v>
                </c:pt>
              </c:strCache>
            </c:strRef>
          </c:tx>
          <c:spPr>
            <a:ln w="34925" cap="rnd">
              <a:solidFill>
                <a:schemeClr val="accent3"/>
              </a:solidFill>
              <a:prstDash val="sysDot"/>
              <a:round/>
            </a:ln>
            <a:effectLst/>
          </c:spPr>
          <c:marker>
            <c:symbol val="none"/>
          </c:marker>
          <c:val>
            <c:numRef>
              <c:f>[Manufacturing_Data.xls]Quarterly!$G$2:$G$209</c:f>
              <c:numCache>
                <c:formatCode>General</c:formatCode>
                <c:ptCount val="208"/>
                <c:pt idx="0" formatCode="0.000">
                  <c:v>110.45399999999999</c:v>
                </c:pt>
                <c:pt idx="3" formatCode="0.000">
                  <c:v>112.28700000000001</c:v>
                </c:pt>
                <c:pt idx="6" formatCode="0.000">
                  <c:v>112.104</c:v>
                </c:pt>
                <c:pt idx="9" formatCode="0.000">
                  <c:v>110.935</c:v>
                </c:pt>
                <c:pt idx="12" formatCode="0.000">
                  <c:v>108.232</c:v>
                </c:pt>
                <c:pt idx="15" formatCode="0.000">
                  <c:v>105.7</c:v>
                </c:pt>
                <c:pt idx="18" formatCode="0.000">
                  <c:v>102.973</c:v>
                </c:pt>
                <c:pt idx="21" formatCode="0.000">
                  <c:v>101.011</c:v>
                </c:pt>
                <c:pt idx="24" formatCode="0.000">
                  <c:v>101.134</c:v>
                </c:pt>
                <c:pt idx="27" formatCode="0.000">
                  <c:v>102.084</c:v>
                </c:pt>
                <c:pt idx="30" formatCode="0.000">
                  <c:v>102.443</c:v>
                </c:pt>
                <c:pt idx="33" formatCode="0.000">
                  <c:v>102.119</c:v>
                </c:pt>
                <c:pt idx="36" formatCode="0.000">
                  <c:v>102.55</c:v>
                </c:pt>
                <c:pt idx="39" formatCode="0.000">
                  <c:v>102.285</c:v>
                </c:pt>
                <c:pt idx="42" formatCode="0.000">
                  <c:v>103.285</c:v>
                </c:pt>
                <c:pt idx="45" formatCode="0.000">
                  <c:v>104.997</c:v>
                </c:pt>
                <c:pt idx="48" formatCode="0.000">
                  <c:v>106.245</c:v>
                </c:pt>
                <c:pt idx="51" formatCode="0.000">
                  <c:v>107.56399999999999</c:v>
                </c:pt>
                <c:pt idx="54" formatCode="0.000">
                  <c:v>108.898</c:v>
                </c:pt>
                <c:pt idx="57" formatCode="0.000">
                  <c:v>110.702</c:v>
                </c:pt>
                <c:pt idx="60" formatCode="0.000">
                  <c:v>112.52</c:v>
                </c:pt>
                <c:pt idx="63" formatCode="0.000">
                  <c:v>113.324</c:v>
                </c:pt>
                <c:pt idx="66" formatCode="0.000">
                  <c:v>113.402</c:v>
                </c:pt>
                <c:pt idx="69" formatCode="0.000">
                  <c:v>115.69799999999999</c:v>
                </c:pt>
                <c:pt idx="72" formatCode="0.000">
                  <c:v>117.41200000000001</c:v>
                </c:pt>
                <c:pt idx="75" formatCode="0.000">
                  <c:v>118.056</c:v>
                </c:pt>
                <c:pt idx="78" formatCode="0.000">
                  <c:v>118.67100000000001</c:v>
                </c:pt>
                <c:pt idx="81" formatCode="0.000">
                  <c:v>119.229</c:v>
                </c:pt>
                <c:pt idx="84" formatCode="0.000">
                  <c:v>120.27</c:v>
                </c:pt>
                <c:pt idx="87" formatCode="0.000">
                  <c:v>122.655</c:v>
                </c:pt>
                <c:pt idx="90" formatCode="0.000">
                  <c:v>124.355</c:v>
                </c:pt>
                <c:pt idx="93" formatCode="0.000">
                  <c:v>126.869</c:v>
                </c:pt>
                <c:pt idx="96" formatCode="0.000">
                  <c:v>129.02199999999999</c:v>
                </c:pt>
                <c:pt idx="99" formatCode="0.000">
                  <c:v>127.84099999999999</c:v>
                </c:pt>
                <c:pt idx="102" formatCode="0.000">
                  <c:v>122.712</c:v>
                </c:pt>
                <c:pt idx="105" formatCode="0.000">
                  <c:v>113.389</c:v>
                </c:pt>
                <c:pt idx="108" formatCode="0.000">
                  <c:v>102.467</c:v>
                </c:pt>
                <c:pt idx="111" formatCode="0.000">
                  <c:v>97.555999999999997</c:v>
                </c:pt>
                <c:pt idx="114" formatCode="0.000">
                  <c:v>98.814999999999998</c:v>
                </c:pt>
                <c:pt idx="117" formatCode="0.000">
                  <c:v>101.16200000000001</c:v>
                </c:pt>
                <c:pt idx="120" formatCode="0.000">
                  <c:v>105</c:v>
                </c:pt>
                <c:pt idx="123" formatCode="0.000">
                  <c:v>109.80500000000001</c:v>
                </c:pt>
                <c:pt idx="126" formatCode="0.000">
                  <c:v>112.931</c:v>
                </c:pt>
                <c:pt idx="129" formatCode="0.000">
                  <c:v>114.89700000000001</c:v>
                </c:pt>
                <c:pt idx="132" formatCode="0.000">
                  <c:v>117.15900000000001</c:v>
                </c:pt>
                <c:pt idx="135" formatCode="0.000">
                  <c:v>118.098</c:v>
                </c:pt>
                <c:pt idx="138" formatCode="0.000">
                  <c:v>120.03100000000001</c:v>
                </c:pt>
                <c:pt idx="141" formatCode="0.000">
                  <c:v>121.624</c:v>
                </c:pt>
                <c:pt idx="144" formatCode="0.000">
                  <c:v>123.57599999999999</c:v>
                </c:pt>
                <c:pt idx="147" formatCode="0.000">
                  <c:v>124.148</c:v>
                </c:pt>
                <c:pt idx="150" formatCode="0.000">
                  <c:v>124.04600000000001</c:v>
                </c:pt>
                <c:pt idx="153" formatCode="0.000">
                  <c:v>124.602</c:v>
                </c:pt>
                <c:pt idx="156" formatCode="0.000">
                  <c:v>125.392</c:v>
                </c:pt>
                <c:pt idx="159" formatCode="0.000">
                  <c:v>125.16500000000001</c:v>
                </c:pt>
                <c:pt idx="162" formatCode="0.000">
                  <c:v>124.89700000000001</c:v>
                </c:pt>
                <c:pt idx="165" formatCode="0.000">
                  <c:v>125.697</c:v>
                </c:pt>
                <c:pt idx="168" formatCode="0.000">
                  <c:v>125.755</c:v>
                </c:pt>
                <c:pt idx="171" formatCode="0.000">
                  <c:v>127.342</c:v>
                </c:pt>
                <c:pt idx="174" formatCode="0.000">
                  <c:v>127.89400000000001</c:v>
                </c:pt>
                <c:pt idx="177" formatCode="0.000">
                  <c:v>128.47399999999999</c:v>
                </c:pt>
                <c:pt idx="180" formatCode="0.000">
                  <c:v>127.74299999999999</c:v>
                </c:pt>
                <c:pt idx="183" formatCode="0.000">
                  <c:v>127.63500000000001</c:v>
                </c:pt>
                <c:pt idx="186" formatCode="0.000">
                  <c:v>127.989</c:v>
                </c:pt>
                <c:pt idx="189" formatCode="0.000">
                  <c:v>127.785</c:v>
                </c:pt>
                <c:pt idx="192" formatCode="0.000">
                  <c:v>128.108</c:v>
                </c:pt>
                <c:pt idx="195" formatCode="0.000">
                  <c:v>127.816</c:v>
                </c:pt>
                <c:pt idx="198" formatCode="0.000">
                  <c:v>127.86499999999999</c:v>
                </c:pt>
                <c:pt idx="201" formatCode="0.000">
                  <c:v>128.43199999999999</c:v>
                </c:pt>
                <c:pt idx="204" formatCode="0.000">
                  <c:v>129.16800000000001</c:v>
                </c:pt>
                <c:pt idx="207" formatCode="0.000">
                  <c:v>129.84899999999999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E17-4274-ACB9-CB71A0EEF1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73405119"/>
        <c:axId val="273405535"/>
      </c:lineChart>
      <c:dateAx>
        <c:axId val="794291391"/>
        <c:scaling>
          <c:orientation val="minMax"/>
        </c:scaling>
        <c:delete val="0"/>
        <c:axPos val="b"/>
        <c:numFmt formatCode="yyyy\-mm\-dd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4304703"/>
        <c:crosses val="autoZero"/>
        <c:auto val="1"/>
        <c:lblOffset val="100"/>
        <c:baseTimeUnit val="months"/>
      </c:dateAx>
      <c:valAx>
        <c:axId val="794304703"/>
        <c:scaling>
          <c:orientation val="minMax"/>
          <c:min val="106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4291391"/>
        <c:crosses val="autoZero"/>
        <c:crossBetween val="between"/>
      </c:valAx>
      <c:valAx>
        <c:axId val="273405535"/>
        <c:scaling>
          <c:orientation val="minMax"/>
          <c:max val="140"/>
          <c:min val="40"/>
        </c:scaling>
        <c:delete val="0"/>
        <c:axPos val="r"/>
        <c:numFmt formatCode="0.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3405119"/>
        <c:crosses val="max"/>
        <c:crossBetween val="between"/>
      </c:valAx>
      <c:dateAx>
        <c:axId val="273405119"/>
        <c:scaling>
          <c:orientation val="minMax"/>
        </c:scaling>
        <c:delete val="1"/>
        <c:axPos val="b"/>
        <c:numFmt formatCode="yyyy\-mm\-dd" sourceLinked="1"/>
        <c:majorTickMark val="out"/>
        <c:minorTickMark val="none"/>
        <c:tickLblPos val="nextTo"/>
        <c:crossAx val="273405535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span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Inventory to Sales Ratio vs Consumer Sentiment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[Manufacturing_Data.xls]Monthly!$G$1</c:f>
              <c:strCache>
                <c:ptCount val="1"/>
                <c:pt idx="0">
                  <c:v>Michigan Consumer Sentiment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[Manufacturing_Data.xls]Monthly!$A$2:$A$213</c:f>
              <c:numCache>
                <c:formatCode>yyyy\-mm\-dd</c:formatCode>
                <c:ptCount val="212"/>
                <c:pt idx="0">
                  <c:v>36526</c:v>
                </c:pt>
                <c:pt idx="1">
                  <c:v>36557</c:v>
                </c:pt>
                <c:pt idx="2">
                  <c:v>36586</c:v>
                </c:pt>
                <c:pt idx="3">
                  <c:v>36617</c:v>
                </c:pt>
                <c:pt idx="4">
                  <c:v>36647</c:v>
                </c:pt>
                <c:pt idx="5">
                  <c:v>36678</c:v>
                </c:pt>
                <c:pt idx="6">
                  <c:v>36708</c:v>
                </c:pt>
                <c:pt idx="7">
                  <c:v>36739</c:v>
                </c:pt>
                <c:pt idx="8">
                  <c:v>36770</c:v>
                </c:pt>
                <c:pt idx="9">
                  <c:v>36800</c:v>
                </c:pt>
                <c:pt idx="10">
                  <c:v>36831</c:v>
                </c:pt>
                <c:pt idx="11">
                  <c:v>36861</c:v>
                </c:pt>
                <c:pt idx="12">
                  <c:v>36892</c:v>
                </c:pt>
                <c:pt idx="13">
                  <c:v>36923</c:v>
                </c:pt>
                <c:pt idx="14">
                  <c:v>36951</c:v>
                </c:pt>
                <c:pt idx="15">
                  <c:v>36982</c:v>
                </c:pt>
                <c:pt idx="16">
                  <c:v>37012</c:v>
                </c:pt>
                <c:pt idx="17">
                  <c:v>37043</c:v>
                </c:pt>
                <c:pt idx="18">
                  <c:v>37073</c:v>
                </c:pt>
                <c:pt idx="19">
                  <c:v>37104</c:v>
                </c:pt>
                <c:pt idx="20">
                  <c:v>37135</c:v>
                </c:pt>
                <c:pt idx="21">
                  <c:v>37165</c:v>
                </c:pt>
                <c:pt idx="22">
                  <c:v>37196</c:v>
                </c:pt>
                <c:pt idx="23">
                  <c:v>37226</c:v>
                </c:pt>
                <c:pt idx="24">
                  <c:v>37257</c:v>
                </c:pt>
                <c:pt idx="25">
                  <c:v>37288</c:v>
                </c:pt>
                <c:pt idx="26">
                  <c:v>37316</c:v>
                </c:pt>
                <c:pt idx="27">
                  <c:v>37347</c:v>
                </c:pt>
                <c:pt idx="28">
                  <c:v>37377</c:v>
                </c:pt>
                <c:pt idx="29">
                  <c:v>37408</c:v>
                </c:pt>
                <c:pt idx="30">
                  <c:v>37438</c:v>
                </c:pt>
                <c:pt idx="31">
                  <c:v>37469</c:v>
                </c:pt>
                <c:pt idx="32">
                  <c:v>37500</c:v>
                </c:pt>
                <c:pt idx="33">
                  <c:v>37530</c:v>
                </c:pt>
                <c:pt idx="34">
                  <c:v>37561</c:v>
                </c:pt>
                <c:pt idx="35">
                  <c:v>37591</c:v>
                </c:pt>
                <c:pt idx="36">
                  <c:v>37622</c:v>
                </c:pt>
                <c:pt idx="37">
                  <c:v>37653</c:v>
                </c:pt>
                <c:pt idx="38">
                  <c:v>37681</c:v>
                </c:pt>
                <c:pt idx="39">
                  <c:v>37712</c:v>
                </c:pt>
                <c:pt idx="40">
                  <c:v>37742</c:v>
                </c:pt>
                <c:pt idx="41">
                  <c:v>37773</c:v>
                </c:pt>
                <c:pt idx="42">
                  <c:v>37803</c:v>
                </c:pt>
                <c:pt idx="43">
                  <c:v>37834</c:v>
                </c:pt>
                <c:pt idx="44">
                  <c:v>37865</c:v>
                </c:pt>
                <c:pt idx="45">
                  <c:v>37895</c:v>
                </c:pt>
                <c:pt idx="46">
                  <c:v>37926</c:v>
                </c:pt>
                <c:pt idx="47">
                  <c:v>37956</c:v>
                </c:pt>
                <c:pt idx="48">
                  <c:v>37987</c:v>
                </c:pt>
                <c:pt idx="49">
                  <c:v>38018</c:v>
                </c:pt>
                <c:pt idx="50">
                  <c:v>38047</c:v>
                </c:pt>
                <c:pt idx="51">
                  <c:v>38078</c:v>
                </c:pt>
                <c:pt idx="52">
                  <c:v>38108</c:v>
                </c:pt>
                <c:pt idx="53">
                  <c:v>38139</c:v>
                </c:pt>
                <c:pt idx="54">
                  <c:v>38169</c:v>
                </c:pt>
                <c:pt idx="55">
                  <c:v>38200</c:v>
                </c:pt>
                <c:pt idx="56">
                  <c:v>38231</c:v>
                </c:pt>
                <c:pt idx="57">
                  <c:v>38261</c:v>
                </c:pt>
                <c:pt idx="58">
                  <c:v>38292</c:v>
                </c:pt>
                <c:pt idx="59">
                  <c:v>38322</c:v>
                </c:pt>
                <c:pt idx="60">
                  <c:v>38353</c:v>
                </c:pt>
                <c:pt idx="61">
                  <c:v>38384</c:v>
                </c:pt>
                <c:pt idx="62">
                  <c:v>38412</c:v>
                </c:pt>
                <c:pt idx="63">
                  <c:v>38443</c:v>
                </c:pt>
                <c:pt idx="64">
                  <c:v>38473</c:v>
                </c:pt>
                <c:pt idx="65">
                  <c:v>38504</c:v>
                </c:pt>
                <c:pt idx="66">
                  <c:v>38534</c:v>
                </c:pt>
                <c:pt idx="67">
                  <c:v>38565</c:v>
                </c:pt>
                <c:pt idx="68">
                  <c:v>38596</c:v>
                </c:pt>
                <c:pt idx="69">
                  <c:v>38626</c:v>
                </c:pt>
                <c:pt idx="70">
                  <c:v>38657</c:v>
                </c:pt>
                <c:pt idx="71">
                  <c:v>38687</c:v>
                </c:pt>
                <c:pt idx="72">
                  <c:v>38718</c:v>
                </c:pt>
                <c:pt idx="73">
                  <c:v>38749</c:v>
                </c:pt>
                <c:pt idx="74">
                  <c:v>38777</c:v>
                </c:pt>
                <c:pt idx="75">
                  <c:v>38808</c:v>
                </c:pt>
                <c:pt idx="76">
                  <c:v>38838</c:v>
                </c:pt>
                <c:pt idx="77">
                  <c:v>38869</c:v>
                </c:pt>
                <c:pt idx="78">
                  <c:v>38899</c:v>
                </c:pt>
                <c:pt idx="79">
                  <c:v>38930</c:v>
                </c:pt>
                <c:pt idx="80">
                  <c:v>38961</c:v>
                </c:pt>
                <c:pt idx="81">
                  <c:v>38991</c:v>
                </c:pt>
                <c:pt idx="82">
                  <c:v>39022</c:v>
                </c:pt>
                <c:pt idx="83">
                  <c:v>39052</c:v>
                </c:pt>
                <c:pt idx="84">
                  <c:v>39083</c:v>
                </c:pt>
                <c:pt idx="85">
                  <c:v>39114</c:v>
                </c:pt>
                <c:pt idx="86">
                  <c:v>39142</c:v>
                </c:pt>
                <c:pt idx="87">
                  <c:v>39173</c:v>
                </c:pt>
                <c:pt idx="88">
                  <c:v>39203</c:v>
                </c:pt>
                <c:pt idx="89">
                  <c:v>39234</c:v>
                </c:pt>
                <c:pt idx="90">
                  <c:v>39264</c:v>
                </c:pt>
                <c:pt idx="91">
                  <c:v>39295</c:v>
                </c:pt>
                <c:pt idx="92">
                  <c:v>39326</c:v>
                </c:pt>
                <c:pt idx="93">
                  <c:v>39356</c:v>
                </c:pt>
                <c:pt idx="94">
                  <c:v>39387</c:v>
                </c:pt>
                <c:pt idx="95">
                  <c:v>39417</c:v>
                </c:pt>
                <c:pt idx="96">
                  <c:v>39448</c:v>
                </c:pt>
                <c:pt idx="97">
                  <c:v>39479</c:v>
                </c:pt>
                <c:pt idx="98">
                  <c:v>39508</c:v>
                </c:pt>
                <c:pt idx="99">
                  <c:v>39539</c:v>
                </c:pt>
                <c:pt idx="100">
                  <c:v>39569</c:v>
                </c:pt>
                <c:pt idx="101">
                  <c:v>39600</c:v>
                </c:pt>
                <c:pt idx="102">
                  <c:v>39630</c:v>
                </c:pt>
                <c:pt idx="103">
                  <c:v>39661</c:v>
                </c:pt>
                <c:pt idx="104">
                  <c:v>39692</c:v>
                </c:pt>
                <c:pt idx="105">
                  <c:v>39722</c:v>
                </c:pt>
                <c:pt idx="106">
                  <c:v>39753</c:v>
                </c:pt>
                <c:pt idx="107">
                  <c:v>39783</c:v>
                </c:pt>
                <c:pt idx="108">
                  <c:v>39814</c:v>
                </c:pt>
                <c:pt idx="109">
                  <c:v>39845</c:v>
                </c:pt>
                <c:pt idx="110">
                  <c:v>39873</c:v>
                </c:pt>
                <c:pt idx="111">
                  <c:v>39904</c:v>
                </c:pt>
                <c:pt idx="112">
                  <c:v>39934</c:v>
                </c:pt>
                <c:pt idx="113">
                  <c:v>39965</c:v>
                </c:pt>
                <c:pt idx="114">
                  <c:v>39995</c:v>
                </c:pt>
                <c:pt idx="115">
                  <c:v>40026</c:v>
                </c:pt>
                <c:pt idx="116">
                  <c:v>40057</c:v>
                </c:pt>
                <c:pt idx="117">
                  <c:v>40087</c:v>
                </c:pt>
                <c:pt idx="118">
                  <c:v>40118</c:v>
                </c:pt>
                <c:pt idx="119">
                  <c:v>40148</c:v>
                </c:pt>
                <c:pt idx="120">
                  <c:v>40179</c:v>
                </c:pt>
                <c:pt idx="121">
                  <c:v>40210</c:v>
                </c:pt>
                <c:pt idx="122">
                  <c:v>40238</c:v>
                </c:pt>
                <c:pt idx="123">
                  <c:v>40269</c:v>
                </c:pt>
                <c:pt idx="124">
                  <c:v>40299</c:v>
                </c:pt>
                <c:pt idx="125">
                  <c:v>40330</c:v>
                </c:pt>
                <c:pt idx="126">
                  <c:v>40360</c:v>
                </c:pt>
                <c:pt idx="127">
                  <c:v>40391</c:v>
                </c:pt>
                <c:pt idx="128">
                  <c:v>40422</c:v>
                </c:pt>
                <c:pt idx="129">
                  <c:v>40452</c:v>
                </c:pt>
                <c:pt idx="130">
                  <c:v>40483</c:v>
                </c:pt>
                <c:pt idx="131">
                  <c:v>40513</c:v>
                </c:pt>
                <c:pt idx="132">
                  <c:v>40544</c:v>
                </c:pt>
                <c:pt idx="133">
                  <c:v>40575</c:v>
                </c:pt>
                <c:pt idx="134">
                  <c:v>40603</c:v>
                </c:pt>
                <c:pt idx="135">
                  <c:v>40634</c:v>
                </c:pt>
                <c:pt idx="136">
                  <c:v>40664</c:v>
                </c:pt>
                <c:pt idx="137">
                  <c:v>40695</c:v>
                </c:pt>
                <c:pt idx="138">
                  <c:v>40725</c:v>
                </c:pt>
                <c:pt idx="139">
                  <c:v>40756</c:v>
                </c:pt>
                <c:pt idx="140">
                  <c:v>40787</c:v>
                </c:pt>
                <c:pt idx="141">
                  <c:v>40817</c:v>
                </c:pt>
                <c:pt idx="142">
                  <c:v>40848</c:v>
                </c:pt>
                <c:pt idx="143">
                  <c:v>40878</c:v>
                </c:pt>
                <c:pt idx="144">
                  <c:v>40909</c:v>
                </c:pt>
                <c:pt idx="145">
                  <c:v>40940</c:v>
                </c:pt>
                <c:pt idx="146">
                  <c:v>40969</c:v>
                </c:pt>
                <c:pt idx="147">
                  <c:v>41000</c:v>
                </c:pt>
                <c:pt idx="148">
                  <c:v>41030</c:v>
                </c:pt>
                <c:pt idx="149">
                  <c:v>41061</c:v>
                </c:pt>
                <c:pt idx="150">
                  <c:v>41091</c:v>
                </c:pt>
                <c:pt idx="151">
                  <c:v>41122</c:v>
                </c:pt>
                <c:pt idx="152">
                  <c:v>41153</c:v>
                </c:pt>
                <c:pt idx="153">
                  <c:v>41183</c:v>
                </c:pt>
                <c:pt idx="154">
                  <c:v>41214</c:v>
                </c:pt>
                <c:pt idx="155">
                  <c:v>41244</c:v>
                </c:pt>
                <c:pt idx="156">
                  <c:v>41275</c:v>
                </c:pt>
                <c:pt idx="157">
                  <c:v>41306</c:v>
                </c:pt>
                <c:pt idx="158">
                  <c:v>41334</c:v>
                </c:pt>
                <c:pt idx="159">
                  <c:v>41365</c:v>
                </c:pt>
                <c:pt idx="160">
                  <c:v>41395</c:v>
                </c:pt>
                <c:pt idx="161">
                  <c:v>41426</c:v>
                </c:pt>
                <c:pt idx="162">
                  <c:v>41456</c:v>
                </c:pt>
                <c:pt idx="163">
                  <c:v>41487</c:v>
                </c:pt>
                <c:pt idx="164">
                  <c:v>41518</c:v>
                </c:pt>
                <c:pt idx="165">
                  <c:v>41548</c:v>
                </c:pt>
                <c:pt idx="166">
                  <c:v>41579</c:v>
                </c:pt>
                <c:pt idx="167">
                  <c:v>41609</c:v>
                </c:pt>
                <c:pt idx="168">
                  <c:v>41640</c:v>
                </c:pt>
                <c:pt idx="169">
                  <c:v>41671</c:v>
                </c:pt>
                <c:pt idx="170">
                  <c:v>41699</c:v>
                </c:pt>
                <c:pt idx="171">
                  <c:v>41730</c:v>
                </c:pt>
                <c:pt idx="172">
                  <c:v>41760</c:v>
                </c:pt>
                <c:pt idx="173">
                  <c:v>41791</c:v>
                </c:pt>
                <c:pt idx="174">
                  <c:v>41821</c:v>
                </c:pt>
                <c:pt idx="175">
                  <c:v>41852</c:v>
                </c:pt>
                <c:pt idx="176">
                  <c:v>41883</c:v>
                </c:pt>
                <c:pt idx="177">
                  <c:v>41913</c:v>
                </c:pt>
                <c:pt idx="178">
                  <c:v>41944</c:v>
                </c:pt>
                <c:pt idx="179">
                  <c:v>41974</c:v>
                </c:pt>
                <c:pt idx="180">
                  <c:v>42005</c:v>
                </c:pt>
                <c:pt idx="181">
                  <c:v>42036</c:v>
                </c:pt>
                <c:pt idx="182">
                  <c:v>42064</c:v>
                </c:pt>
                <c:pt idx="183">
                  <c:v>42095</c:v>
                </c:pt>
                <c:pt idx="184">
                  <c:v>42125</c:v>
                </c:pt>
                <c:pt idx="185">
                  <c:v>42156</c:v>
                </c:pt>
                <c:pt idx="186">
                  <c:v>42186</c:v>
                </c:pt>
                <c:pt idx="187">
                  <c:v>42217</c:v>
                </c:pt>
                <c:pt idx="188">
                  <c:v>42248</c:v>
                </c:pt>
                <c:pt idx="189">
                  <c:v>42278</c:v>
                </c:pt>
                <c:pt idx="190">
                  <c:v>42309</c:v>
                </c:pt>
                <c:pt idx="191">
                  <c:v>42339</c:v>
                </c:pt>
                <c:pt idx="192">
                  <c:v>42370</c:v>
                </c:pt>
                <c:pt idx="193">
                  <c:v>42401</c:v>
                </c:pt>
                <c:pt idx="194">
                  <c:v>42430</c:v>
                </c:pt>
                <c:pt idx="195">
                  <c:v>42461</c:v>
                </c:pt>
                <c:pt idx="196">
                  <c:v>42491</c:v>
                </c:pt>
                <c:pt idx="197">
                  <c:v>42522</c:v>
                </c:pt>
                <c:pt idx="198">
                  <c:v>42552</c:v>
                </c:pt>
                <c:pt idx="199">
                  <c:v>42583</c:v>
                </c:pt>
                <c:pt idx="200">
                  <c:v>42614</c:v>
                </c:pt>
                <c:pt idx="201">
                  <c:v>42644</c:v>
                </c:pt>
                <c:pt idx="202">
                  <c:v>42675</c:v>
                </c:pt>
                <c:pt idx="203">
                  <c:v>42705</c:v>
                </c:pt>
                <c:pt idx="204">
                  <c:v>42736</c:v>
                </c:pt>
                <c:pt idx="205">
                  <c:v>42767</c:v>
                </c:pt>
                <c:pt idx="206">
                  <c:v>42795</c:v>
                </c:pt>
                <c:pt idx="207">
                  <c:v>42826</c:v>
                </c:pt>
                <c:pt idx="208">
                  <c:v>42856</c:v>
                </c:pt>
                <c:pt idx="209">
                  <c:v>42887</c:v>
                </c:pt>
                <c:pt idx="210">
                  <c:v>42917</c:v>
                </c:pt>
                <c:pt idx="211">
                  <c:v>42948</c:v>
                </c:pt>
              </c:numCache>
            </c:numRef>
          </c:cat>
          <c:val>
            <c:numRef>
              <c:f>[Manufacturing_Data.xls]Monthly!$G$2:$G$213</c:f>
              <c:numCache>
                <c:formatCode>0.0</c:formatCode>
                <c:ptCount val="212"/>
                <c:pt idx="0">
                  <c:v>112</c:v>
                </c:pt>
                <c:pt idx="1">
                  <c:v>111.3</c:v>
                </c:pt>
                <c:pt idx="2">
                  <c:v>107.1</c:v>
                </c:pt>
                <c:pt idx="3">
                  <c:v>109.2</c:v>
                </c:pt>
                <c:pt idx="4">
                  <c:v>110.7</c:v>
                </c:pt>
                <c:pt idx="5">
                  <c:v>106.4</c:v>
                </c:pt>
                <c:pt idx="6">
                  <c:v>108.3</c:v>
                </c:pt>
                <c:pt idx="7">
                  <c:v>107.3</c:v>
                </c:pt>
                <c:pt idx="8">
                  <c:v>106.8</c:v>
                </c:pt>
                <c:pt idx="9">
                  <c:v>105.8</c:v>
                </c:pt>
                <c:pt idx="10">
                  <c:v>107.6</c:v>
                </c:pt>
                <c:pt idx="11">
                  <c:v>98.4</c:v>
                </c:pt>
                <c:pt idx="12">
                  <c:v>94.7</c:v>
                </c:pt>
                <c:pt idx="13">
                  <c:v>90.6</c:v>
                </c:pt>
                <c:pt idx="14">
                  <c:v>91.5</c:v>
                </c:pt>
                <c:pt idx="15">
                  <c:v>88.4</c:v>
                </c:pt>
                <c:pt idx="16">
                  <c:v>92</c:v>
                </c:pt>
                <c:pt idx="17">
                  <c:v>92.6</c:v>
                </c:pt>
                <c:pt idx="18">
                  <c:v>92.4</c:v>
                </c:pt>
                <c:pt idx="19">
                  <c:v>91.5</c:v>
                </c:pt>
                <c:pt idx="20">
                  <c:v>81.8</c:v>
                </c:pt>
                <c:pt idx="21">
                  <c:v>82.7</c:v>
                </c:pt>
                <c:pt idx="22">
                  <c:v>83.9</c:v>
                </c:pt>
                <c:pt idx="23">
                  <c:v>88.8</c:v>
                </c:pt>
                <c:pt idx="24">
                  <c:v>93</c:v>
                </c:pt>
                <c:pt idx="25">
                  <c:v>90.7</c:v>
                </c:pt>
                <c:pt idx="26">
                  <c:v>95.7</c:v>
                </c:pt>
                <c:pt idx="27">
                  <c:v>93</c:v>
                </c:pt>
                <c:pt idx="28">
                  <c:v>96.9</c:v>
                </c:pt>
                <c:pt idx="29">
                  <c:v>92.4</c:v>
                </c:pt>
                <c:pt idx="30">
                  <c:v>88.1</c:v>
                </c:pt>
                <c:pt idx="31">
                  <c:v>87.6</c:v>
                </c:pt>
                <c:pt idx="32">
                  <c:v>86.1</c:v>
                </c:pt>
                <c:pt idx="33">
                  <c:v>80.599999999999994</c:v>
                </c:pt>
                <c:pt idx="34">
                  <c:v>84.2</c:v>
                </c:pt>
                <c:pt idx="35">
                  <c:v>86.7</c:v>
                </c:pt>
                <c:pt idx="36">
                  <c:v>82.4</c:v>
                </c:pt>
                <c:pt idx="37">
                  <c:v>79.900000000000006</c:v>
                </c:pt>
                <c:pt idx="38">
                  <c:v>77.599999999999994</c:v>
                </c:pt>
                <c:pt idx="39">
                  <c:v>86</c:v>
                </c:pt>
                <c:pt idx="40">
                  <c:v>92.1</c:v>
                </c:pt>
                <c:pt idx="41">
                  <c:v>89.7</c:v>
                </c:pt>
                <c:pt idx="42">
                  <c:v>90.9</c:v>
                </c:pt>
                <c:pt idx="43">
                  <c:v>89.3</c:v>
                </c:pt>
                <c:pt idx="44">
                  <c:v>87.7</c:v>
                </c:pt>
                <c:pt idx="45">
                  <c:v>89.6</c:v>
                </c:pt>
                <c:pt idx="46">
                  <c:v>93.7</c:v>
                </c:pt>
                <c:pt idx="47">
                  <c:v>92.6</c:v>
                </c:pt>
                <c:pt idx="48">
                  <c:v>103.8</c:v>
                </c:pt>
                <c:pt idx="49">
                  <c:v>94.4</c:v>
                </c:pt>
                <c:pt idx="50">
                  <c:v>95.8</c:v>
                </c:pt>
                <c:pt idx="51">
                  <c:v>94.2</c:v>
                </c:pt>
                <c:pt idx="52">
                  <c:v>90.2</c:v>
                </c:pt>
                <c:pt idx="53">
                  <c:v>95.6</c:v>
                </c:pt>
                <c:pt idx="54">
                  <c:v>96.7</c:v>
                </c:pt>
                <c:pt idx="55">
                  <c:v>95.9</c:v>
                </c:pt>
                <c:pt idx="56">
                  <c:v>94.2</c:v>
                </c:pt>
                <c:pt idx="57">
                  <c:v>91.7</c:v>
                </c:pt>
                <c:pt idx="58">
                  <c:v>92.8</c:v>
                </c:pt>
                <c:pt idx="59">
                  <c:v>97.1</c:v>
                </c:pt>
                <c:pt idx="60">
                  <c:v>95.5</c:v>
                </c:pt>
                <c:pt idx="61">
                  <c:v>94.1</c:v>
                </c:pt>
                <c:pt idx="62">
                  <c:v>92.6</c:v>
                </c:pt>
                <c:pt idx="63">
                  <c:v>87.7</c:v>
                </c:pt>
                <c:pt idx="64">
                  <c:v>86.9</c:v>
                </c:pt>
                <c:pt idx="65">
                  <c:v>96</c:v>
                </c:pt>
                <c:pt idx="66">
                  <c:v>96.5</c:v>
                </c:pt>
                <c:pt idx="67">
                  <c:v>89.1</c:v>
                </c:pt>
                <c:pt idx="68">
                  <c:v>76.900000000000006</c:v>
                </c:pt>
                <c:pt idx="69">
                  <c:v>74.2</c:v>
                </c:pt>
                <c:pt idx="70">
                  <c:v>81.599999999999994</c:v>
                </c:pt>
                <c:pt idx="71">
                  <c:v>91.5</c:v>
                </c:pt>
                <c:pt idx="72">
                  <c:v>91.2</c:v>
                </c:pt>
                <c:pt idx="73">
                  <c:v>86.7</c:v>
                </c:pt>
                <c:pt idx="74">
                  <c:v>88.9</c:v>
                </c:pt>
                <c:pt idx="75">
                  <c:v>87.4</c:v>
                </c:pt>
                <c:pt idx="76">
                  <c:v>79.099999999999994</c:v>
                </c:pt>
                <c:pt idx="77">
                  <c:v>84.9</c:v>
                </c:pt>
                <c:pt idx="78">
                  <c:v>84.7</c:v>
                </c:pt>
                <c:pt idx="79">
                  <c:v>82</c:v>
                </c:pt>
                <c:pt idx="80">
                  <c:v>85.4</c:v>
                </c:pt>
                <c:pt idx="81">
                  <c:v>93.6</c:v>
                </c:pt>
                <c:pt idx="82">
                  <c:v>92.1</c:v>
                </c:pt>
                <c:pt idx="83">
                  <c:v>91.7</c:v>
                </c:pt>
                <c:pt idx="84">
                  <c:v>96.9</c:v>
                </c:pt>
                <c:pt idx="85">
                  <c:v>91.3</c:v>
                </c:pt>
                <c:pt idx="86">
                  <c:v>88.4</c:v>
                </c:pt>
                <c:pt idx="87">
                  <c:v>87.1</c:v>
                </c:pt>
                <c:pt idx="88">
                  <c:v>88.3</c:v>
                </c:pt>
                <c:pt idx="89">
                  <c:v>85.3</c:v>
                </c:pt>
                <c:pt idx="90">
                  <c:v>90.4</c:v>
                </c:pt>
                <c:pt idx="91">
                  <c:v>83.4</c:v>
                </c:pt>
                <c:pt idx="92">
                  <c:v>83.4</c:v>
                </c:pt>
                <c:pt idx="93">
                  <c:v>80.900000000000006</c:v>
                </c:pt>
                <c:pt idx="94">
                  <c:v>76.099999999999994</c:v>
                </c:pt>
                <c:pt idx="95">
                  <c:v>75.5</c:v>
                </c:pt>
                <c:pt idx="96">
                  <c:v>78.400000000000006</c:v>
                </c:pt>
                <c:pt idx="97">
                  <c:v>70.8</c:v>
                </c:pt>
                <c:pt idx="98">
                  <c:v>69.5</c:v>
                </c:pt>
                <c:pt idx="99">
                  <c:v>62.6</c:v>
                </c:pt>
                <c:pt idx="100">
                  <c:v>59.8</c:v>
                </c:pt>
                <c:pt idx="101">
                  <c:v>56.4</c:v>
                </c:pt>
                <c:pt idx="102">
                  <c:v>61.2</c:v>
                </c:pt>
                <c:pt idx="103">
                  <c:v>63</c:v>
                </c:pt>
                <c:pt idx="104">
                  <c:v>70.3</c:v>
                </c:pt>
                <c:pt idx="105">
                  <c:v>57.6</c:v>
                </c:pt>
                <c:pt idx="106">
                  <c:v>55.3</c:v>
                </c:pt>
                <c:pt idx="107">
                  <c:v>60.1</c:v>
                </c:pt>
                <c:pt idx="108">
                  <c:v>61.2</c:v>
                </c:pt>
                <c:pt idx="109">
                  <c:v>56.3</c:v>
                </c:pt>
                <c:pt idx="110">
                  <c:v>57.3</c:v>
                </c:pt>
                <c:pt idx="111">
                  <c:v>65.099999999999994</c:v>
                </c:pt>
                <c:pt idx="112">
                  <c:v>68.7</c:v>
                </c:pt>
                <c:pt idx="113">
                  <c:v>70.8</c:v>
                </c:pt>
                <c:pt idx="114">
                  <c:v>66</c:v>
                </c:pt>
                <c:pt idx="115">
                  <c:v>65.7</c:v>
                </c:pt>
                <c:pt idx="116">
                  <c:v>73.5</c:v>
                </c:pt>
                <c:pt idx="117">
                  <c:v>70.599999999999994</c:v>
                </c:pt>
                <c:pt idx="118">
                  <c:v>67.400000000000006</c:v>
                </c:pt>
                <c:pt idx="119">
                  <c:v>72.5</c:v>
                </c:pt>
                <c:pt idx="120">
                  <c:v>74.400000000000006</c:v>
                </c:pt>
                <c:pt idx="121">
                  <c:v>73.599999999999994</c:v>
                </c:pt>
                <c:pt idx="122">
                  <c:v>73.599999999999994</c:v>
                </c:pt>
                <c:pt idx="123">
                  <c:v>72.2</c:v>
                </c:pt>
                <c:pt idx="124">
                  <c:v>73.599999999999994</c:v>
                </c:pt>
                <c:pt idx="125">
                  <c:v>76</c:v>
                </c:pt>
                <c:pt idx="126">
                  <c:v>67.8</c:v>
                </c:pt>
                <c:pt idx="127">
                  <c:v>68.900000000000006</c:v>
                </c:pt>
                <c:pt idx="128">
                  <c:v>68.2</c:v>
                </c:pt>
                <c:pt idx="129">
                  <c:v>67.7</c:v>
                </c:pt>
                <c:pt idx="130">
                  <c:v>71.599999999999994</c:v>
                </c:pt>
                <c:pt idx="131">
                  <c:v>74.5</c:v>
                </c:pt>
                <c:pt idx="132">
                  <c:v>74.2</c:v>
                </c:pt>
                <c:pt idx="133">
                  <c:v>77.5</c:v>
                </c:pt>
                <c:pt idx="134">
                  <c:v>67.5</c:v>
                </c:pt>
                <c:pt idx="135">
                  <c:v>69.8</c:v>
                </c:pt>
                <c:pt idx="136">
                  <c:v>74.3</c:v>
                </c:pt>
                <c:pt idx="137">
                  <c:v>71.5</c:v>
                </c:pt>
                <c:pt idx="138">
                  <c:v>63.7</c:v>
                </c:pt>
                <c:pt idx="139">
                  <c:v>55.8</c:v>
                </c:pt>
                <c:pt idx="140">
                  <c:v>59.5</c:v>
                </c:pt>
                <c:pt idx="141">
                  <c:v>60.8</c:v>
                </c:pt>
                <c:pt idx="142">
                  <c:v>63.7</c:v>
                </c:pt>
                <c:pt idx="143">
                  <c:v>69.900000000000006</c:v>
                </c:pt>
                <c:pt idx="144">
                  <c:v>75</c:v>
                </c:pt>
                <c:pt idx="145">
                  <c:v>75.3</c:v>
                </c:pt>
                <c:pt idx="146">
                  <c:v>76.2</c:v>
                </c:pt>
                <c:pt idx="147">
                  <c:v>76.400000000000006</c:v>
                </c:pt>
                <c:pt idx="148">
                  <c:v>79.3</c:v>
                </c:pt>
                <c:pt idx="149">
                  <c:v>73.2</c:v>
                </c:pt>
                <c:pt idx="150">
                  <c:v>72.3</c:v>
                </c:pt>
                <c:pt idx="151">
                  <c:v>74.3</c:v>
                </c:pt>
                <c:pt idx="152">
                  <c:v>78.3</c:v>
                </c:pt>
                <c:pt idx="153">
                  <c:v>82.6</c:v>
                </c:pt>
                <c:pt idx="154">
                  <c:v>82.7</c:v>
                </c:pt>
                <c:pt idx="155">
                  <c:v>72.900000000000006</c:v>
                </c:pt>
                <c:pt idx="156">
                  <c:v>73.8</c:v>
                </c:pt>
                <c:pt idx="157">
                  <c:v>77.599999999999994</c:v>
                </c:pt>
                <c:pt idx="158">
                  <c:v>78.599999999999994</c:v>
                </c:pt>
                <c:pt idx="159">
                  <c:v>76.400000000000006</c:v>
                </c:pt>
                <c:pt idx="160">
                  <c:v>84.5</c:v>
                </c:pt>
                <c:pt idx="161">
                  <c:v>84.1</c:v>
                </c:pt>
                <c:pt idx="162">
                  <c:v>85.1</c:v>
                </c:pt>
                <c:pt idx="163">
                  <c:v>82.1</c:v>
                </c:pt>
                <c:pt idx="164">
                  <c:v>77.5</c:v>
                </c:pt>
                <c:pt idx="165">
                  <c:v>73.2</c:v>
                </c:pt>
                <c:pt idx="166">
                  <c:v>75.099999999999994</c:v>
                </c:pt>
                <c:pt idx="167">
                  <c:v>82.5</c:v>
                </c:pt>
                <c:pt idx="168">
                  <c:v>81.2</c:v>
                </c:pt>
                <c:pt idx="169">
                  <c:v>81.599999999999994</c:v>
                </c:pt>
                <c:pt idx="170">
                  <c:v>80</c:v>
                </c:pt>
                <c:pt idx="171">
                  <c:v>84.1</c:v>
                </c:pt>
                <c:pt idx="172">
                  <c:v>81.900000000000006</c:v>
                </c:pt>
                <c:pt idx="173">
                  <c:v>82.5</c:v>
                </c:pt>
                <c:pt idx="174">
                  <c:v>81.8</c:v>
                </c:pt>
                <c:pt idx="175">
                  <c:v>82.5</c:v>
                </c:pt>
                <c:pt idx="176">
                  <c:v>84.6</c:v>
                </c:pt>
                <c:pt idx="177">
                  <c:v>86.9</c:v>
                </c:pt>
                <c:pt idx="178">
                  <c:v>88.8</c:v>
                </c:pt>
                <c:pt idx="179">
                  <c:v>93.6</c:v>
                </c:pt>
                <c:pt idx="180">
                  <c:v>98.1</c:v>
                </c:pt>
                <c:pt idx="181">
                  <c:v>95.4</c:v>
                </c:pt>
                <c:pt idx="182">
                  <c:v>93</c:v>
                </c:pt>
                <c:pt idx="183">
                  <c:v>95.9</c:v>
                </c:pt>
                <c:pt idx="184">
                  <c:v>90.7</c:v>
                </c:pt>
                <c:pt idx="185">
                  <c:v>96.1</c:v>
                </c:pt>
                <c:pt idx="186">
                  <c:v>93.1</c:v>
                </c:pt>
                <c:pt idx="187">
                  <c:v>91.9</c:v>
                </c:pt>
                <c:pt idx="188">
                  <c:v>87.2</c:v>
                </c:pt>
                <c:pt idx="189">
                  <c:v>90</c:v>
                </c:pt>
                <c:pt idx="190">
                  <c:v>91.3</c:v>
                </c:pt>
                <c:pt idx="191">
                  <c:v>92.6</c:v>
                </c:pt>
                <c:pt idx="192">
                  <c:v>92</c:v>
                </c:pt>
                <c:pt idx="193">
                  <c:v>91.7</c:v>
                </c:pt>
                <c:pt idx="194">
                  <c:v>91</c:v>
                </c:pt>
                <c:pt idx="195">
                  <c:v>89</c:v>
                </c:pt>
                <c:pt idx="196">
                  <c:v>94.7</c:v>
                </c:pt>
                <c:pt idx="197">
                  <c:v>93.5</c:v>
                </c:pt>
                <c:pt idx="198">
                  <c:v>90</c:v>
                </c:pt>
                <c:pt idx="199">
                  <c:v>89.8</c:v>
                </c:pt>
                <c:pt idx="200">
                  <c:v>91.2</c:v>
                </c:pt>
                <c:pt idx="201">
                  <c:v>87.2</c:v>
                </c:pt>
                <c:pt idx="202">
                  <c:v>93.8</c:v>
                </c:pt>
                <c:pt idx="203">
                  <c:v>98.2</c:v>
                </c:pt>
                <c:pt idx="204">
                  <c:v>98.5</c:v>
                </c:pt>
                <c:pt idx="205">
                  <c:v>96.3</c:v>
                </c:pt>
                <c:pt idx="206">
                  <c:v>96.9</c:v>
                </c:pt>
                <c:pt idx="207">
                  <c:v>97</c:v>
                </c:pt>
                <c:pt idx="208">
                  <c:v>97.1</c:v>
                </c:pt>
                <c:pt idx="209">
                  <c:v>95.1</c:v>
                </c:pt>
                <c:pt idx="210">
                  <c:v>93.4</c:v>
                </c:pt>
                <c:pt idx="211">
                  <c:v>96.8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A58-4131-A235-889429C829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94306783"/>
        <c:axId val="794307615"/>
      </c:lineChart>
      <c:lineChart>
        <c:grouping val="standard"/>
        <c:varyColors val="0"/>
        <c:ser>
          <c:idx val="0"/>
          <c:order val="0"/>
          <c:tx>
            <c:strRef>
              <c:f>[Manufacturing_Data.xls]Monthly!$D$1</c:f>
              <c:strCache>
                <c:ptCount val="1"/>
                <c:pt idx="0">
                  <c:v>Total Business: Inventories to Sales Ratio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[Manufacturing_Data.xls]Monthly!$A$2:$A$213</c:f>
              <c:numCache>
                <c:formatCode>yyyy\-mm\-dd</c:formatCode>
                <c:ptCount val="212"/>
                <c:pt idx="0">
                  <c:v>36526</c:v>
                </c:pt>
                <c:pt idx="1">
                  <c:v>36557</c:v>
                </c:pt>
                <c:pt idx="2">
                  <c:v>36586</c:v>
                </c:pt>
                <c:pt idx="3">
                  <c:v>36617</c:v>
                </c:pt>
                <c:pt idx="4">
                  <c:v>36647</c:v>
                </c:pt>
                <c:pt idx="5">
                  <c:v>36678</c:v>
                </c:pt>
                <c:pt idx="6">
                  <c:v>36708</c:v>
                </c:pt>
                <c:pt idx="7">
                  <c:v>36739</c:v>
                </c:pt>
                <c:pt idx="8">
                  <c:v>36770</c:v>
                </c:pt>
                <c:pt idx="9">
                  <c:v>36800</c:v>
                </c:pt>
                <c:pt idx="10">
                  <c:v>36831</c:v>
                </c:pt>
                <c:pt idx="11">
                  <c:v>36861</c:v>
                </c:pt>
                <c:pt idx="12">
                  <c:v>36892</c:v>
                </c:pt>
                <c:pt idx="13">
                  <c:v>36923</c:v>
                </c:pt>
                <c:pt idx="14">
                  <c:v>36951</c:v>
                </c:pt>
                <c:pt idx="15">
                  <c:v>36982</c:v>
                </c:pt>
                <c:pt idx="16">
                  <c:v>37012</c:v>
                </c:pt>
                <c:pt idx="17">
                  <c:v>37043</c:v>
                </c:pt>
                <c:pt idx="18">
                  <c:v>37073</c:v>
                </c:pt>
                <c:pt idx="19">
                  <c:v>37104</c:v>
                </c:pt>
                <c:pt idx="20">
                  <c:v>37135</c:v>
                </c:pt>
                <c:pt idx="21">
                  <c:v>37165</c:v>
                </c:pt>
                <c:pt idx="22">
                  <c:v>37196</c:v>
                </c:pt>
                <c:pt idx="23">
                  <c:v>37226</c:v>
                </c:pt>
                <c:pt idx="24">
                  <c:v>37257</c:v>
                </c:pt>
                <c:pt idx="25">
                  <c:v>37288</c:v>
                </c:pt>
                <c:pt idx="26">
                  <c:v>37316</c:v>
                </c:pt>
                <c:pt idx="27">
                  <c:v>37347</c:v>
                </c:pt>
                <c:pt idx="28">
                  <c:v>37377</c:v>
                </c:pt>
                <c:pt idx="29">
                  <c:v>37408</c:v>
                </c:pt>
                <c:pt idx="30">
                  <c:v>37438</c:v>
                </c:pt>
                <c:pt idx="31">
                  <c:v>37469</c:v>
                </c:pt>
                <c:pt idx="32">
                  <c:v>37500</c:v>
                </c:pt>
                <c:pt idx="33">
                  <c:v>37530</c:v>
                </c:pt>
                <c:pt idx="34">
                  <c:v>37561</c:v>
                </c:pt>
                <c:pt idx="35">
                  <c:v>37591</c:v>
                </c:pt>
                <c:pt idx="36">
                  <c:v>37622</c:v>
                </c:pt>
                <c:pt idx="37">
                  <c:v>37653</c:v>
                </c:pt>
                <c:pt idx="38">
                  <c:v>37681</c:v>
                </c:pt>
                <c:pt idx="39">
                  <c:v>37712</c:v>
                </c:pt>
                <c:pt idx="40">
                  <c:v>37742</c:v>
                </c:pt>
                <c:pt idx="41">
                  <c:v>37773</c:v>
                </c:pt>
                <c:pt idx="42">
                  <c:v>37803</c:v>
                </c:pt>
                <c:pt idx="43">
                  <c:v>37834</c:v>
                </c:pt>
                <c:pt idx="44">
                  <c:v>37865</c:v>
                </c:pt>
                <c:pt idx="45">
                  <c:v>37895</c:v>
                </c:pt>
                <c:pt idx="46">
                  <c:v>37926</c:v>
                </c:pt>
                <c:pt idx="47">
                  <c:v>37956</c:v>
                </c:pt>
                <c:pt idx="48">
                  <c:v>37987</c:v>
                </c:pt>
                <c:pt idx="49">
                  <c:v>38018</c:v>
                </c:pt>
                <c:pt idx="50">
                  <c:v>38047</c:v>
                </c:pt>
                <c:pt idx="51">
                  <c:v>38078</c:v>
                </c:pt>
                <c:pt idx="52">
                  <c:v>38108</c:v>
                </c:pt>
                <c:pt idx="53">
                  <c:v>38139</c:v>
                </c:pt>
                <c:pt idx="54">
                  <c:v>38169</c:v>
                </c:pt>
                <c:pt idx="55">
                  <c:v>38200</c:v>
                </c:pt>
                <c:pt idx="56">
                  <c:v>38231</c:v>
                </c:pt>
                <c:pt idx="57">
                  <c:v>38261</c:v>
                </c:pt>
                <c:pt idx="58">
                  <c:v>38292</c:v>
                </c:pt>
                <c:pt idx="59">
                  <c:v>38322</c:v>
                </c:pt>
                <c:pt idx="60">
                  <c:v>38353</c:v>
                </c:pt>
                <c:pt idx="61">
                  <c:v>38384</c:v>
                </c:pt>
                <c:pt idx="62">
                  <c:v>38412</c:v>
                </c:pt>
                <c:pt idx="63">
                  <c:v>38443</c:v>
                </c:pt>
                <c:pt idx="64">
                  <c:v>38473</c:v>
                </c:pt>
                <c:pt idx="65">
                  <c:v>38504</c:v>
                </c:pt>
                <c:pt idx="66">
                  <c:v>38534</c:v>
                </c:pt>
                <c:pt idx="67">
                  <c:v>38565</c:v>
                </c:pt>
                <c:pt idx="68">
                  <c:v>38596</c:v>
                </c:pt>
                <c:pt idx="69">
                  <c:v>38626</c:v>
                </c:pt>
                <c:pt idx="70">
                  <c:v>38657</c:v>
                </c:pt>
                <c:pt idx="71">
                  <c:v>38687</c:v>
                </c:pt>
                <c:pt idx="72">
                  <c:v>38718</c:v>
                </c:pt>
                <c:pt idx="73">
                  <c:v>38749</c:v>
                </c:pt>
                <c:pt idx="74">
                  <c:v>38777</c:v>
                </c:pt>
                <c:pt idx="75">
                  <c:v>38808</c:v>
                </c:pt>
                <c:pt idx="76">
                  <c:v>38838</c:v>
                </c:pt>
                <c:pt idx="77">
                  <c:v>38869</c:v>
                </c:pt>
                <c:pt idx="78">
                  <c:v>38899</c:v>
                </c:pt>
                <c:pt idx="79">
                  <c:v>38930</c:v>
                </c:pt>
                <c:pt idx="80">
                  <c:v>38961</c:v>
                </c:pt>
                <c:pt idx="81">
                  <c:v>38991</c:v>
                </c:pt>
                <c:pt idx="82">
                  <c:v>39022</c:v>
                </c:pt>
                <c:pt idx="83">
                  <c:v>39052</c:v>
                </c:pt>
                <c:pt idx="84">
                  <c:v>39083</c:v>
                </c:pt>
                <c:pt idx="85">
                  <c:v>39114</c:v>
                </c:pt>
                <c:pt idx="86">
                  <c:v>39142</c:v>
                </c:pt>
                <c:pt idx="87">
                  <c:v>39173</c:v>
                </c:pt>
                <c:pt idx="88">
                  <c:v>39203</c:v>
                </c:pt>
                <c:pt idx="89">
                  <c:v>39234</c:v>
                </c:pt>
                <c:pt idx="90">
                  <c:v>39264</c:v>
                </c:pt>
                <c:pt idx="91">
                  <c:v>39295</c:v>
                </c:pt>
                <c:pt idx="92">
                  <c:v>39326</c:v>
                </c:pt>
                <c:pt idx="93">
                  <c:v>39356</c:v>
                </c:pt>
                <c:pt idx="94">
                  <c:v>39387</c:v>
                </c:pt>
                <c:pt idx="95">
                  <c:v>39417</c:v>
                </c:pt>
                <c:pt idx="96">
                  <c:v>39448</c:v>
                </c:pt>
                <c:pt idx="97">
                  <c:v>39479</c:v>
                </c:pt>
                <c:pt idx="98">
                  <c:v>39508</c:v>
                </c:pt>
                <c:pt idx="99">
                  <c:v>39539</c:v>
                </c:pt>
                <c:pt idx="100">
                  <c:v>39569</c:v>
                </c:pt>
                <c:pt idx="101">
                  <c:v>39600</c:v>
                </c:pt>
                <c:pt idx="102">
                  <c:v>39630</c:v>
                </c:pt>
                <c:pt idx="103">
                  <c:v>39661</c:v>
                </c:pt>
                <c:pt idx="104">
                  <c:v>39692</c:v>
                </c:pt>
                <c:pt idx="105">
                  <c:v>39722</c:v>
                </c:pt>
                <c:pt idx="106">
                  <c:v>39753</c:v>
                </c:pt>
                <c:pt idx="107">
                  <c:v>39783</c:v>
                </c:pt>
                <c:pt idx="108">
                  <c:v>39814</c:v>
                </c:pt>
                <c:pt idx="109">
                  <c:v>39845</c:v>
                </c:pt>
                <c:pt idx="110">
                  <c:v>39873</c:v>
                </c:pt>
                <c:pt idx="111">
                  <c:v>39904</c:v>
                </c:pt>
                <c:pt idx="112">
                  <c:v>39934</c:v>
                </c:pt>
                <c:pt idx="113">
                  <c:v>39965</c:v>
                </c:pt>
                <c:pt idx="114">
                  <c:v>39995</c:v>
                </c:pt>
                <c:pt idx="115">
                  <c:v>40026</c:v>
                </c:pt>
                <c:pt idx="116">
                  <c:v>40057</c:v>
                </c:pt>
                <c:pt idx="117">
                  <c:v>40087</c:v>
                </c:pt>
                <c:pt idx="118">
                  <c:v>40118</c:v>
                </c:pt>
                <c:pt idx="119">
                  <c:v>40148</c:v>
                </c:pt>
                <c:pt idx="120">
                  <c:v>40179</c:v>
                </c:pt>
                <c:pt idx="121">
                  <c:v>40210</c:v>
                </c:pt>
                <c:pt idx="122">
                  <c:v>40238</c:v>
                </c:pt>
                <c:pt idx="123">
                  <c:v>40269</c:v>
                </c:pt>
                <c:pt idx="124">
                  <c:v>40299</c:v>
                </c:pt>
                <c:pt idx="125">
                  <c:v>40330</c:v>
                </c:pt>
                <c:pt idx="126">
                  <c:v>40360</c:v>
                </c:pt>
                <c:pt idx="127">
                  <c:v>40391</c:v>
                </c:pt>
                <c:pt idx="128">
                  <c:v>40422</c:v>
                </c:pt>
                <c:pt idx="129">
                  <c:v>40452</c:v>
                </c:pt>
                <c:pt idx="130">
                  <c:v>40483</c:v>
                </c:pt>
                <c:pt idx="131">
                  <c:v>40513</c:v>
                </c:pt>
                <c:pt idx="132">
                  <c:v>40544</c:v>
                </c:pt>
                <c:pt idx="133">
                  <c:v>40575</c:v>
                </c:pt>
                <c:pt idx="134">
                  <c:v>40603</c:v>
                </c:pt>
                <c:pt idx="135">
                  <c:v>40634</c:v>
                </c:pt>
                <c:pt idx="136">
                  <c:v>40664</c:v>
                </c:pt>
                <c:pt idx="137">
                  <c:v>40695</c:v>
                </c:pt>
                <c:pt idx="138">
                  <c:v>40725</c:v>
                </c:pt>
                <c:pt idx="139">
                  <c:v>40756</c:v>
                </c:pt>
                <c:pt idx="140">
                  <c:v>40787</c:v>
                </c:pt>
                <c:pt idx="141">
                  <c:v>40817</c:v>
                </c:pt>
                <c:pt idx="142">
                  <c:v>40848</c:v>
                </c:pt>
                <c:pt idx="143">
                  <c:v>40878</c:v>
                </c:pt>
                <c:pt idx="144">
                  <c:v>40909</c:v>
                </c:pt>
                <c:pt idx="145">
                  <c:v>40940</c:v>
                </c:pt>
                <c:pt idx="146">
                  <c:v>40969</c:v>
                </c:pt>
                <c:pt idx="147">
                  <c:v>41000</c:v>
                </c:pt>
                <c:pt idx="148">
                  <c:v>41030</c:v>
                </c:pt>
                <c:pt idx="149">
                  <c:v>41061</c:v>
                </c:pt>
                <c:pt idx="150">
                  <c:v>41091</c:v>
                </c:pt>
                <c:pt idx="151">
                  <c:v>41122</c:v>
                </c:pt>
                <c:pt idx="152">
                  <c:v>41153</c:v>
                </c:pt>
                <c:pt idx="153">
                  <c:v>41183</c:v>
                </c:pt>
                <c:pt idx="154">
                  <c:v>41214</c:v>
                </c:pt>
                <c:pt idx="155">
                  <c:v>41244</c:v>
                </c:pt>
                <c:pt idx="156">
                  <c:v>41275</c:v>
                </c:pt>
                <c:pt idx="157">
                  <c:v>41306</c:v>
                </c:pt>
                <c:pt idx="158">
                  <c:v>41334</c:v>
                </c:pt>
                <c:pt idx="159">
                  <c:v>41365</c:v>
                </c:pt>
                <c:pt idx="160">
                  <c:v>41395</c:v>
                </c:pt>
                <c:pt idx="161">
                  <c:v>41426</c:v>
                </c:pt>
                <c:pt idx="162">
                  <c:v>41456</c:v>
                </c:pt>
                <c:pt idx="163">
                  <c:v>41487</c:v>
                </c:pt>
                <c:pt idx="164">
                  <c:v>41518</c:v>
                </c:pt>
                <c:pt idx="165">
                  <c:v>41548</c:v>
                </c:pt>
                <c:pt idx="166">
                  <c:v>41579</c:v>
                </c:pt>
                <c:pt idx="167">
                  <c:v>41609</c:v>
                </c:pt>
                <c:pt idx="168">
                  <c:v>41640</c:v>
                </c:pt>
                <c:pt idx="169">
                  <c:v>41671</c:v>
                </c:pt>
                <c:pt idx="170">
                  <c:v>41699</c:v>
                </c:pt>
                <c:pt idx="171">
                  <c:v>41730</c:v>
                </c:pt>
                <c:pt idx="172">
                  <c:v>41760</c:v>
                </c:pt>
                <c:pt idx="173">
                  <c:v>41791</c:v>
                </c:pt>
                <c:pt idx="174">
                  <c:v>41821</c:v>
                </c:pt>
                <c:pt idx="175">
                  <c:v>41852</c:v>
                </c:pt>
                <c:pt idx="176">
                  <c:v>41883</c:v>
                </c:pt>
                <c:pt idx="177">
                  <c:v>41913</c:v>
                </c:pt>
                <c:pt idx="178">
                  <c:v>41944</c:v>
                </c:pt>
                <c:pt idx="179">
                  <c:v>41974</c:v>
                </c:pt>
                <c:pt idx="180">
                  <c:v>42005</c:v>
                </c:pt>
                <c:pt idx="181">
                  <c:v>42036</c:v>
                </c:pt>
                <c:pt idx="182">
                  <c:v>42064</c:v>
                </c:pt>
                <c:pt idx="183">
                  <c:v>42095</c:v>
                </c:pt>
                <c:pt idx="184">
                  <c:v>42125</c:v>
                </c:pt>
                <c:pt idx="185">
                  <c:v>42156</c:v>
                </c:pt>
                <c:pt idx="186">
                  <c:v>42186</c:v>
                </c:pt>
                <c:pt idx="187">
                  <c:v>42217</c:v>
                </c:pt>
                <c:pt idx="188">
                  <c:v>42248</c:v>
                </c:pt>
                <c:pt idx="189">
                  <c:v>42278</c:v>
                </c:pt>
                <c:pt idx="190">
                  <c:v>42309</c:v>
                </c:pt>
                <c:pt idx="191">
                  <c:v>42339</c:v>
                </c:pt>
                <c:pt idx="192">
                  <c:v>42370</c:v>
                </c:pt>
                <c:pt idx="193">
                  <c:v>42401</c:v>
                </c:pt>
                <c:pt idx="194">
                  <c:v>42430</c:v>
                </c:pt>
                <c:pt idx="195">
                  <c:v>42461</c:v>
                </c:pt>
                <c:pt idx="196">
                  <c:v>42491</c:v>
                </c:pt>
                <c:pt idx="197">
                  <c:v>42522</c:v>
                </c:pt>
                <c:pt idx="198">
                  <c:v>42552</c:v>
                </c:pt>
                <c:pt idx="199">
                  <c:v>42583</c:v>
                </c:pt>
                <c:pt idx="200">
                  <c:v>42614</c:v>
                </c:pt>
                <c:pt idx="201">
                  <c:v>42644</c:v>
                </c:pt>
                <c:pt idx="202">
                  <c:v>42675</c:v>
                </c:pt>
                <c:pt idx="203">
                  <c:v>42705</c:v>
                </c:pt>
                <c:pt idx="204">
                  <c:v>42736</c:v>
                </c:pt>
                <c:pt idx="205">
                  <c:v>42767</c:v>
                </c:pt>
                <c:pt idx="206">
                  <c:v>42795</c:v>
                </c:pt>
                <c:pt idx="207">
                  <c:v>42826</c:v>
                </c:pt>
                <c:pt idx="208">
                  <c:v>42856</c:v>
                </c:pt>
                <c:pt idx="209">
                  <c:v>42887</c:v>
                </c:pt>
                <c:pt idx="210">
                  <c:v>42917</c:v>
                </c:pt>
                <c:pt idx="211">
                  <c:v>42948</c:v>
                </c:pt>
              </c:numCache>
            </c:numRef>
          </c:cat>
          <c:val>
            <c:numRef>
              <c:f>[Manufacturing_Data.xls]Monthly!$D$2:$D$213</c:f>
              <c:numCache>
                <c:formatCode>0.00</c:formatCode>
                <c:ptCount val="212"/>
                <c:pt idx="0">
                  <c:v>1.38</c:v>
                </c:pt>
                <c:pt idx="1">
                  <c:v>1.41</c:v>
                </c:pt>
                <c:pt idx="2">
                  <c:v>1.38</c:v>
                </c:pt>
                <c:pt idx="3">
                  <c:v>1.39</c:v>
                </c:pt>
                <c:pt idx="4">
                  <c:v>1.4</c:v>
                </c:pt>
                <c:pt idx="5">
                  <c:v>1.4</c:v>
                </c:pt>
                <c:pt idx="6">
                  <c:v>1.41</c:v>
                </c:pt>
                <c:pt idx="7">
                  <c:v>1.43</c:v>
                </c:pt>
                <c:pt idx="8">
                  <c:v>1.4</c:v>
                </c:pt>
                <c:pt idx="9">
                  <c:v>1.42</c:v>
                </c:pt>
                <c:pt idx="10">
                  <c:v>1.43</c:v>
                </c:pt>
                <c:pt idx="11">
                  <c:v>1.42</c:v>
                </c:pt>
                <c:pt idx="12">
                  <c:v>1.44</c:v>
                </c:pt>
                <c:pt idx="13">
                  <c:v>1.42</c:v>
                </c:pt>
                <c:pt idx="14">
                  <c:v>1.44</c:v>
                </c:pt>
                <c:pt idx="15">
                  <c:v>1.45</c:v>
                </c:pt>
                <c:pt idx="16">
                  <c:v>1.43</c:v>
                </c:pt>
                <c:pt idx="17">
                  <c:v>1.44</c:v>
                </c:pt>
                <c:pt idx="18">
                  <c:v>1.43</c:v>
                </c:pt>
                <c:pt idx="19">
                  <c:v>1.42</c:v>
                </c:pt>
                <c:pt idx="20">
                  <c:v>1.44</c:v>
                </c:pt>
                <c:pt idx="21">
                  <c:v>1.4</c:v>
                </c:pt>
                <c:pt idx="22">
                  <c:v>1.39</c:v>
                </c:pt>
                <c:pt idx="23">
                  <c:v>1.39</c:v>
                </c:pt>
                <c:pt idx="24">
                  <c:v>1.39</c:v>
                </c:pt>
                <c:pt idx="25">
                  <c:v>1.38</c:v>
                </c:pt>
                <c:pt idx="26">
                  <c:v>1.37</c:v>
                </c:pt>
                <c:pt idx="27">
                  <c:v>1.35</c:v>
                </c:pt>
                <c:pt idx="28">
                  <c:v>1.35</c:v>
                </c:pt>
                <c:pt idx="29">
                  <c:v>1.35</c:v>
                </c:pt>
                <c:pt idx="30">
                  <c:v>1.36</c:v>
                </c:pt>
                <c:pt idx="31">
                  <c:v>1.34</c:v>
                </c:pt>
                <c:pt idx="32">
                  <c:v>1.36</c:v>
                </c:pt>
                <c:pt idx="33">
                  <c:v>1.36</c:v>
                </c:pt>
                <c:pt idx="34">
                  <c:v>1.35</c:v>
                </c:pt>
                <c:pt idx="35">
                  <c:v>1.37</c:v>
                </c:pt>
                <c:pt idx="36">
                  <c:v>1.36</c:v>
                </c:pt>
                <c:pt idx="37">
                  <c:v>1.37</c:v>
                </c:pt>
                <c:pt idx="38">
                  <c:v>1.35</c:v>
                </c:pt>
                <c:pt idx="39">
                  <c:v>1.38</c:v>
                </c:pt>
                <c:pt idx="40">
                  <c:v>1.37</c:v>
                </c:pt>
                <c:pt idx="41">
                  <c:v>1.35</c:v>
                </c:pt>
                <c:pt idx="42">
                  <c:v>1.33</c:v>
                </c:pt>
                <c:pt idx="43">
                  <c:v>1.32</c:v>
                </c:pt>
                <c:pt idx="44">
                  <c:v>1.31</c:v>
                </c:pt>
                <c:pt idx="45">
                  <c:v>1.32</c:v>
                </c:pt>
                <c:pt idx="46">
                  <c:v>1.31</c:v>
                </c:pt>
                <c:pt idx="47">
                  <c:v>1.31</c:v>
                </c:pt>
                <c:pt idx="48">
                  <c:v>1.31</c:v>
                </c:pt>
                <c:pt idx="49">
                  <c:v>1.31</c:v>
                </c:pt>
                <c:pt idx="50">
                  <c:v>1.28</c:v>
                </c:pt>
                <c:pt idx="51">
                  <c:v>1.3</c:v>
                </c:pt>
                <c:pt idx="52">
                  <c:v>1.29</c:v>
                </c:pt>
                <c:pt idx="53">
                  <c:v>1.31</c:v>
                </c:pt>
                <c:pt idx="54">
                  <c:v>1.31</c:v>
                </c:pt>
                <c:pt idx="55">
                  <c:v>1.31</c:v>
                </c:pt>
                <c:pt idx="56">
                  <c:v>1.3</c:v>
                </c:pt>
                <c:pt idx="57">
                  <c:v>1.29</c:v>
                </c:pt>
                <c:pt idx="58">
                  <c:v>1.3</c:v>
                </c:pt>
                <c:pt idx="59">
                  <c:v>1.28</c:v>
                </c:pt>
                <c:pt idx="60">
                  <c:v>1.29</c:v>
                </c:pt>
                <c:pt idx="61">
                  <c:v>1.29</c:v>
                </c:pt>
                <c:pt idx="62">
                  <c:v>1.3</c:v>
                </c:pt>
                <c:pt idx="63">
                  <c:v>1.28</c:v>
                </c:pt>
                <c:pt idx="64">
                  <c:v>1.29</c:v>
                </c:pt>
                <c:pt idx="65">
                  <c:v>1.28</c:v>
                </c:pt>
                <c:pt idx="66">
                  <c:v>1.26</c:v>
                </c:pt>
                <c:pt idx="67">
                  <c:v>1.26</c:v>
                </c:pt>
                <c:pt idx="68">
                  <c:v>1.25</c:v>
                </c:pt>
                <c:pt idx="69">
                  <c:v>1.25</c:v>
                </c:pt>
                <c:pt idx="70">
                  <c:v>1.26</c:v>
                </c:pt>
                <c:pt idx="71">
                  <c:v>1.26</c:v>
                </c:pt>
                <c:pt idx="72">
                  <c:v>1.25</c:v>
                </c:pt>
                <c:pt idx="73">
                  <c:v>1.26</c:v>
                </c:pt>
                <c:pt idx="74">
                  <c:v>1.26</c:v>
                </c:pt>
                <c:pt idx="75">
                  <c:v>1.27</c:v>
                </c:pt>
                <c:pt idx="76">
                  <c:v>1.27</c:v>
                </c:pt>
                <c:pt idx="77">
                  <c:v>1.28</c:v>
                </c:pt>
                <c:pt idx="78">
                  <c:v>1.29</c:v>
                </c:pt>
                <c:pt idx="79">
                  <c:v>1.28</c:v>
                </c:pt>
                <c:pt idx="80">
                  <c:v>1.31</c:v>
                </c:pt>
                <c:pt idx="81">
                  <c:v>1.32</c:v>
                </c:pt>
                <c:pt idx="82">
                  <c:v>1.31</c:v>
                </c:pt>
                <c:pt idx="83">
                  <c:v>1.28</c:v>
                </c:pt>
                <c:pt idx="84">
                  <c:v>1.31</c:v>
                </c:pt>
                <c:pt idx="85">
                  <c:v>1.3</c:v>
                </c:pt>
                <c:pt idx="86">
                  <c:v>1.28</c:v>
                </c:pt>
                <c:pt idx="87">
                  <c:v>1.28</c:v>
                </c:pt>
                <c:pt idx="88">
                  <c:v>1.28</c:v>
                </c:pt>
                <c:pt idx="89">
                  <c:v>1.28</c:v>
                </c:pt>
                <c:pt idx="90">
                  <c:v>1.29</c:v>
                </c:pt>
                <c:pt idx="91">
                  <c:v>1.28</c:v>
                </c:pt>
                <c:pt idx="92">
                  <c:v>1.28</c:v>
                </c:pt>
                <c:pt idx="93">
                  <c:v>1.27</c:v>
                </c:pt>
                <c:pt idx="94">
                  <c:v>1.26</c:v>
                </c:pt>
                <c:pt idx="95">
                  <c:v>1.28</c:v>
                </c:pt>
                <c:pt idx="96">
                  <c:v>1.27</c:v>
                </c:pt>
                <c:pt idx="97">
                  <c:v>1.29</c:v>
                </c:pt>
                <c:pt idx="98">
                  <c:v>1.28</c:v>
                </c:pt>
                <c:pt idx="99">
                  <c:v>1.27</c:v>
                </c:pt>
                <c:pt idx="100">
                  <c:v>1.26</c:v>
                </c:pt>
                <c:pt idx="101">
                  <c:v>1.25</c:v>
                </c:pt>
                <c:pt idx="102">
                  <c:v>1.26</c:v>
                </c:pt>
                <c:pt idx="103">
                  <c:v>1.29</c:v>
                </c:pt>
                <c:pt idx="104">
                  <c:v>1.31</c:v>
                </c:pt>
                <c:pt idx="105">
                  <c:v>1.36</c:v>
                </c:pt>
                <c:pt idx="106">
                  <c:v>1.44</c:v>
                </c:pt>
                <c:pt idx="107">
                  <c:v>1.47</c:v>
                </c:pt>
                <c:pt idx="108">
                  <c:v>1.48</c:v>
                </c:pt>
                <c:pt idx="109">
                  <c:v>1.45</c:v>
                </c:pt>
                <c:pt idx="110">
                  <c:v>1.47</c:v>
                </c:pt>
                <c:pt idx="111">
                  <c:v>1.46</c:v>
                </c:pt>
                <c:pt idx="112">
                  <c:v>1.43</c:v>
                </c:pt>
                <c:pt idx="113">
                  <c:v>1.39</c:v>
                </c:pt>
                <c:pt idx="114">
                  <c:v>1.36</c:v>
                </c:pt>
                <c:pt idx="115">
                  <c:v>1.32</c:v>
                </c:pt>
                <c:pt idx="116">
                  <c:v>1.31</c:v>
                </c:pt>
                <c:pt idx="117">
                  <c:v>1.31</c:v>
                </c:pt>
                <c:pt idx="118">
                  <c:v>1.29</c:v>
                </c:pt>
                <c:pt idx="119">
                  <c:v>1.28</c:v>
                </c:pt>
                <c:pt idx="120">
                  <c:v>1.27</c:v>
                </c:pt>
                <c:pt idx="121">
                  <c:v>1.28</c:v>
                </c:pt>
                <c:pt idx="122">
                  <c:v>1.26</c:v>
                </c:pt>
                <c:pt idx="123">
                  <c:v>1.25</c:v>
                </c:pt>
                <c:pt idx="124">
                  <c:v>1.26</c:v>
                </c:pt>
                <c:pt idx="125">
                  <c:v>1.27</c:v>
                </c:pt>
                <c:pt idx="126">
                  <c:v>1.27</c:v>
                </c:pt>
                <c:pt idx="127">
                  <c:v>1.27</c:v>
                </c:pt>
                <c:pt idx="128">
                  <c:v>1.28</c:v>
                </c:pt>
                <c:pt idx="129">
                  <c:v>1.27</c:v>
                </c:pt>
                <c:pt idx="130">
                  <c:v>1.27</c:v>
                </c:pt>
                <c:pt idx="131">
                  <c:v>1.27</c:v>
                </c:pt>
                <c:pt idx="132">
                  <c:v>1.25</c:v>
                </c:pt>
                <c:pt idx="133">
                  <c:v>1.26</c:v>
                </c:pt>
                <c:pt idx="134">
                  <c:v>1.24</c:v>
                </c:pt>
                <c:pt idx="135">
                  <c:v>1.25</c:v>
                </c:pt>
                <c:pt idx="136">
                  <c:v>1.27</c:v>
                </c:pt>
                <c:pt idx="137">
                  <c:v>1.27</c:v>
                </c:pt>
                <c:pt idx="138">
                  <c:v>1.26</c:v>
                </c:pt>
                <c:pt idx="139">
                  <c:v>1.26</c:v>
                </c:pt>
                <c:pt idx="140">
                  <c:v>1.26</c:v>
                </c:pt>
                <c:pt idx="141">
                  <c:v>1.26</c:v>
                </c:pt>
                <c:pt idx="142">
                  <c:v>1.26</c:v>
                </c:pt>
                <c:pt idx="143">
                  <c:v>1.26</c:v>
                </c:pt>
                <c:pt idx="144">
                  <c:v>1.25</c:v>
                </c:pt>
                <c:pt idx="145">
                  <c:v>1.25</c:v>
                </c:pt>
                <c:pt idx="146">
                  <c:v>1.25</c:v>
                </c:pt>
                <c:pt idx="147">
                  <c:v>1.26</c:v>
                </c:pt>
                <c:pt idx="148">
                  <c:v>1.27</c:v>
                </c:pt>
                <c:pt idx="149">
                  <c:v>1.29</c:v>
                </c:pt>
                <c:pt idx="150">
                  <c:v>1.3</c:v>
                </c:pt>
                <c:pt idx="151">
                  <c:v>1.29</c:v>
                </c:pt>
                <c:pt idx="152">
                  <c:v>1.28</c:v>
                </c:pt>
                <c:pt idx="153">
                  <c:v>1.29</c:v>
                </c:pt>
                <c:pt idx="154">
                  <c:v>1.28</c:v>
                </c:pt>
                <c:pt idx="155">
                  <c:v>1.28</c:v>
                </c:pt>
                <c:pt idx="156">
                  <c:v>1.29</c:v>
                </c:pt>
                <c:pt idx="157">
                  <c:v>1.27</c:v>
                </c:pt>
                <c:pt idx="158">
                  <c:v>1.29</c:v>
                </c:pt>
                <c:pt idx="159">
                  <c:v>1.3</c:v>
                </c:pt>
                <c:pt idx="160">
                  <c:v>1.28</c:v>
                </c:pt>
                <c:pt idx="161">
                  <c:v>1.28</c:v>
                </c:pt>
                <c:pt idx="162">
                  <c:v>1.29</c:v>
                </c:pt>
                <c:pt idx="163">
                  <c:v>1.29</c:v>
                </c:pt>
                <c:pt idx="164">
                  <c:v>1.29</c:v>
                </c:pt>
                <c:pt idx="165">
                  <c:v>1.29</c:v>
                </c:pt>
                <c:pt idx="166">
                  <c:v>1.29</c:v>
                </c:pt>
                <c:pt idx="167">
                  <c:v>1.29</c:v>
                </c:pt>
                <c:pt idx="168">
                  <c:v>1.31</c:v>
                </c:pt>
                <c:pt idx="169">
                  <c:v>1.3</c:v>
                </c:pt>
                <c:pt idx="170">
                  <c:v>1.29</c:v>
                </c:pt>
                <c:pt idx="171">
                  <c:v>1.3</c:v>
                </c:pt>
                <c:pt idx="172">
                  <c:v>1.3</c:v>
                </c:pt>
                <c:pt idx="173">
                  <c:v>1.3</c:v>
                </c:pt>
                <c:pt idx="174">
                  <c:v>1.3</c:v>
                </c:pt>
                <c:pt idx="175">
                  <c:v>1.3</c:v>
                </c:pt>
                <c:pt idx="176">
                  <c:v>1.31</c:v>
                </c:pt>
                <c:pt idx="177">
                  <c:v>1.32</c:v>
                </c:pt>
                <c:pt idx="178">
                  <c:v>1.32</c:v>
                </c:pt>
                <c:pt idx="179">
                  <c:v>1.34</c:v>
                </c:pt>
                <c:pt idx="180">
                  <c:v>1.37</c:v>
                </c:pt>
                <c:pt idx="181">
                  <c:v>1.38</c:v>
                </c:pt>
                <c:pt idx="182">
                  <c:v>1.37</c:v>
                </c:pt>
                <c:pt idx="183">
                  <c:v>1.37</c:v>
                </c:pt>
                <c:pt idx="184">
                  <c:v>1.37</c:v>
                </c:pt>
                <c:pt idx="185">
                  <c:v>1.38</c:v>
                </c:pt>
                <c:pt idx="186">
                  <c:v>1.38</c:v>
                </c:pt>
                <c:pt idx="187">
                  <c:v>1.39</c:v>
                </c:pt>
                <c:pt idx="188">
                  <c:v>1.39</c:v>
                </c:pt>
                <c:pt idx="189">
                  <c:v>1.4</c:v>
                </c:pt>
                <c:pt idx="190">
                  <c:v>1.4</c:v>
                </c:pt>
                <c:pt idx="191">
                  <c:v>1.41</c:v>
                </c:pt>
                <c:pt idx="192">
                  <c:v>1.42</c:v>
                </c:pt>
                <c:pt idx="193">
                  <c:v>1.42</c:v>
                </c:pt>
                <c:pt idx="194">
                  <c:v>1.42</c:v>
                </c:pt>
                <c:pt idx="195">
                  <c:v>1.42</c:v>
                </c:pt>
                <c:pt idx="196">
                  <c:v>1.41</c:v>
                </c:pt>
                <c:pt idx="197">
                  <c:v>1.4</c:v>
                </c:pt>
                <c:pt idx="198">
                  <c:v>1.4</c:v>
                </c:pt>
                <c:pt idx="199">
                  <c:v>1.4</c:v>
                </c:pt>
                <c:pt idx="200">
                  <c:v>1.4</c:v>
                </c:pt>
                <c:pt idx="201">
                  <c:v>1.38</c:v>
                </c:pt>
                <c:pt idx="202">
                  <c:v>1.39</c:v>
                </c:pt>
                <c:pt idx="203">
                  <c:v>1.37</c:v>
                </c:pt>
                <c:pt idx="204">
                  <c:v>1.37</c:v>
                </c:pt>
                <c:pt idx="205">
                  <c:v>1.37</c:v>
                </c:pt>
                <c:pt idx="206">
                  <c:v>1.37</c:v>
                </c:pt>
                <c:pt idx="207">
                  <c:v>1.37</c:v>
                </c:pt>
                <c:pt idx="208">
                  <c:v>1.37</c:v>
                </c:pt>
                <c:pt idx="209">
                  <c:v>1.38</c:v>
                </c:pt>
                <c:pt idx="210">
                  <c:v>1.38</c:v>
                </c:pt>
                <c:pt idx="211">
                  <c:v>1.38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A58-4131-A235-889429C829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5871535"/>
        <c:axId val="995861135"/>
      </c:lineChart>
      <c:dateAx>
        <c:axId val="794306783"/>
        <c:scaling>
          <c:orientation val="minMax"/>
        </c:scaling>
        <c:delete val="0"/>
        <c:axPos val="b"/>
        <c:numFmt formatCode="yyyy\-mm\-dd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4307615"/>
        <c:crosses val="autoZero"/>
        <c:auto val="1"/>
        <c:lblOffset val="100"/>
        <c:baseTimeUnit val="months"/>
      </c:dateAx>
      <c:valAx>
        <c:axId val="794307615"/>
        <c:scaling>
          <c:orientation val="minMax"/>
          <c:min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4306783"/>
        <c:crosses val="autoZero"/>
        <c:crossBetween val="between"/>
      </c:valAx>
      <c:valAx>
        <c:axId val="995861135"/>
        <c:scaling>
          <c:orientation val="minMax"/>
        </c:scaling>
        <c:delete val="0"/>
        <c:axPos val="r"/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871535"/>
        <c:crosses val="max"/>
        <c:crossBetween val="between"/>
      </c:valAx>
      <c:dateAx>
        <c:axId val="995871535"/>
        <c:scaling>
          <c:orientation val="minMax"/>
        </c:scaling>
        <c:delete val="1"/>
        <c:axPos val="b"/>
        <c:numFmt formatCode="yyyy\-mm\-dd" sourceLinked="1"/>
        <c:majorTickMark val="out"/>
        <c:minorTickMark val="none"/>
        <c:tickLblPos val="nextTo"/>
        <c:crossAx val="995861135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Schiller</a:t>
            </a:r>
            <a:r>
              <a:rPr lang="en-US" baseline="0" dirty="0" smtClean="0"/>
              <a:t>’s </a:t>
            </a:r>
            <a:r>
              <a:rPr lang="en-US" dirty="0" smtClean="0"/>
              <a:t>CAPE </a:t>
            </a:r>
            <a:r>
              <a:rPr lang="en-US" dirty="0"/>
              <a:t>Index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[ie_data.xls]Data!$K$2</c:f>
              <c:strCache>
                <c:ptCount val="1"/>
                <c:pt idx="0">
                  <c:v>Cyclically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[ie_data.xls]Data!$A$1557:$A$1770</c:f>
              <c:numCache>
                <c:formatCode>General</c:formatCode>
                <c:ptCount val="214"/>
                <c:pt idx="0">
                  <c:v>2000.01</c:v>
                </c:pt>
                <c:pt idx="1">
                  <c:v>2000.02</c:v>
                </c:pt>
                <c:pt idx="2">
                  <c:v>2000.03</c:v>
                </c:pt>
                <c:pt idx="3">
                  <c:v>2000.04</c:v>
                </c:pt>
                <c:pt idx="4">
                  <c:v>2000.05</c:v>
                </c:pt>
                <c:pt idx="5">
                  <c:v>2000.06</c:v>
                </c:pt>
                <c:pt idx="6">
                  <c:v>2000.07</c:v>
                </c:pt>
                <c:pt idx="7">
                  <c:v>2000.08</c:v>
                </c:pt>
                <c:pt idx="8">
                  <c:v>2000.09</c:v>
                </c:pt>
                <c:pt idx="9">
                  <c:v>2000.1</c:v>
                </c:pt>
                <c:pt idx="10">
                  <c:v>2000.11</c:v>
                </c:pt>
                <c:pt idx="11">
                  <c:v>2000.12</c:v>
                </c:pt>
                <c:pt idx="12">
                  <c:v>2001.01</c:v>
                </c:pt>
                <c:pt idx="13">
                  <c:v>2001.02</c:v>
                </c:pt>
                <c:pt idx="14">
                  <c:v>2001.03</c:v>
                </c:pt>
                <c:pt idx="15">
                  <c:v>2001.04</c:v>
                </c:pt>
                <c:pt idx="16">
                  <c:v>2001.05</c:v>
                </c:pt>
                <c:pt idx="17">
                  <c:v>2001.06</c:v>
                </c:pt>
                <c:pt idx="18">
                  <c:v>2001.07</c:v>
                </c:pt>
                <c:pt idx="19">
                  <c:v>2001.08</c:v>
                </c:pt>
                <c:pt idx="20">
                  <c:v>2001.09</c:v>
                </c:pt>
                <c:pt idx="21">
                  <c:v>2001.1</c:v>
                </c:pt>
                <c:pt idx="22">
                  <c:v>2001.11</c:v>
                </c:pt>
                <c:pt idx="23">
                  <c:v>2001.12</c:v>
                </c:pt>
                <c:pt idx="24">
                  <c:v>2002.01</c:v>
                </c:pt>
                <c:pt idx="25">
                  <c:v>2002.02</c:v>
                </c:pt>
                <c:pt idx="26">
                  <c:v>2002.03</c:v>
                </c:pt>
                <c:pt idx="27">
                  <c:v>2002.04</c:v>
                </c:pt>
                <c:pt idx="28">
                  <c:v>2002.05</c:v>
                </c:pt>
                <c:pt idx="29">
                  <c:v>2002.06</c:v>
                </c:pt>
                <c:pt idx="30">
                  <c:v>2002.07</c:v>
                </c:pt>
                <c:pt idx="31">
                  <c:v>2002.08</c:v>
                </c:pt>
                <c:pt idx="32">
                  <c:v>2002.09</c:v>
                </c:pt>
                <c:pt idx="33">
                  <c:v>2002.1</c:v>
                </c:pt>
                <c:pt idx="34">
                  <c:v>2002.11</c:v>
                </c:pt>
                <c:pt idx="35">
                  <c:v>2002.12</c:v>
                </c:pt>
                <c:pt idx="36">
                  <c:v>2003.01</c:v>
                </c:pt>
                <c:pt idx="37">
                  <c:v>2003.02</c:v>
                </c:pt>
                <c:pt idx="38">
                  <c:v>2003.03</c:v>
                </c:pt>
                <c:pt idx="39">
                  <c:v>2003.04</c:v>
                </c:pt>
                <c:pt idx="40">
                  <c:v>2003.05</c:v>
                </c:pt>
                <c:pt idx="41">
                  <c:v>2003.06</c:v>
                </c:pt>
                <c:pt idx="42">
                  <c:v>2003.07</c:v>
                </c:pt>
                <c:pt idx="43">
                  <c:v>2003.08</c:v>
                </c:pt>
                <c:pt idx="44">
                  <c:v>2003.09</c:v>
                </c:pt>
                <c:pt idx="45">
                  <c:v>2003.1</c:v>
                </c:pt>
                <c:pt idx="46">
                  <c:v>2003.11</c:v>
                </c:pt>
                <c:pt idx="47">
                  <c:v>2003.12</c:v>
                </c:pt>
                <c:pt idx="48">
                  <c:v>2004.01</c:v>
                </c:pt>
                <c:pt idx="49">
                  <c:v>2004.02</c:v>
                </c:pt>
                <c:pt idx="50">
                  <c:v>2004.03</c:v>
                </c:pt>
                <c:pt idx="51">
                  <c:v>2004.04</c:v>
                </c:pt>
                <c:pt idx="52">
                  <c:v>2004.05</c:v>
                </c:pt>
                <c:pt idx="53">
                  <c:v>2004.06</c:v>
                </c:pt>
                <c:pt idx="54">
                  <c:v>2004.07</c:v>
                </c:pt>
                <c:pt idx="55">
                  <c:v>2004.08</c:v>
                </c:pt>
                <c:pt idx="56">
                  <c:v>2004.09</c:v>
                </c:pt>
                <c:pt idx="57">
                  <c:v>2004.1</c:v>
                </c:pt>
                <c:pt idx="58">
                  <c:v>2004.11</c:v>
                </c:pt>
                <c:pt idx="59">
                  <c:v>2004.12</c:v>
                </c:pt>
                <c:pt idx="60">
                  <c:v>2005.01</c:v>
                </c:pt>
                <c:pt idx="61">
                  <c:v>2005.02</c:v>
                </c:pt>
                <c:pt idx="62">
                  <c:v>2005.03</c:v>
                </c:pt>
                <c:pt idx="63">
                  <c:v>2005.04</c:v>
                </c:pt>
                <c:pt idx="64">
                  <c:v>2005.05</c:v>
                </c:pt>
                <c:pt idx="65">
                  <c:v>2005.06</c:v>
                </c:pt>
                <c:pt idx="66">
                  <c:v>2005.07</c:v>
                </c:pt>
                <c:pt idx="67">
                  <c:v>2005.08</c:v>
                </c:pt>
                <c:pt idx="68">
                  <c:v>2005.09</c:v>
                </c:pt>
                <c:pt idx="69">
                  <c:v>2005.1</c:v>
                </c:pt>
                <c:pt idx="70">
                  <c:v>2005.11</c:v>
                </c:pt>
                <c:pt idx="71">
                  <c:v>2005.12</c:v>
                </c:pt>
                <c:pt idx="72">
                  <c:v>2006.01</c:v>
                </c:pt>
                <c:pt idx="73">
                  <c:v>2006.02</c:v>
                </c:pt>
                <c:pt idx="74">
                  <c:v>2006.03</c:v>
                </c:pt>
                <c:pt idx="75">
                  <c:v>2006.04</c:v>
                </c:pt>
                <c:pt idx="76">
                  <c:v>2006.05</c:v>
                </c:pt>
                <c:pt idx="77">
                  <c:v>2006.06</c:v>
                </c:pt>
                <c:pt idx="78">
                  <c:v>2006.07</c:v>
                </c:pt>
                <c:pt idx="79">
                  <c:v>2006.08</c:v>
                </c:pt>
                <c:pt idx="80">
                  <c:v>2006.09</c:v>
                </c:pt>
                <c:pt idx="81">
                  <c:v>2006.1</c:v>
                </c:pt>
                <c:pt idx="82">
                  <c:v>2006.11</c:v>
                </c:pt>
                <c:pt idx="83">
                  <c:v>2006.12</c:v>
                </c:pt>
                <c:pt idx="84">
                  <c:v>2007.01</c:v>
                </c:pt>
                <c:pt idx="85">
                  <c:v>2007.02</c:v>
                </c:pt>
                <c:pt idx="86">
                  <c:v>2007.03</c:v>
                </c:pt>
                <c:pt idx="87">
                  <c:v>2007.04</c:v>
                </c:pt>
                <c:pt idx="88">
                  <c:v>2007.05</c:v>
                </c:pt>
                <c:pt idx="89">
                  <c:v>2007.06</c:v>
                </c:pt>
                <c:pt idx="90">
                  <c:v>2007.07</c:v>
                </c:pt>
                <c:pt idx="91">
                  <c:v>2007.08</c:v>
                </c:pt>
                <c:pt idx="92">
                  <c:v>2007.09</c:v>
                </c:pt>
                <c:pt idx="93">
                  <c:v>2007.1</c:v>
                </c:pt>
                <c:pt idx="94">
                  <c:v>2007.11</c:v>
                </c:pt>
                <c:pt idx="95">
                  <c:v>2007.12</c:v>
                </c:pt>
                <c:pt idx="96">
                  <c:v>2008.01</c:v>
                </c:pt>
                <c:pt idx="97">
                  <c:v>2008.02</c:v>
                </c:pt>
                <c:pt idx="98">
                  <c:v>2008.03</c:v>
                </c:pt>
                <c:pt idx="99">
                  <c:v>2008.04</c:v>
                </c:pt>
                <c:pt idx="100">
                  <c:v>2008.05</c:v>
                </c:pt>
                <c:pt idx="101">
                  <c:v>2008.06</c:v>
                </c:pt>
                <c:pt idx="102">
                  <c:v>2008.07</c:v>
                </c:pt>
                <c:pt idx="103">
                  <c:v>2008.08</c:v>
                </c:pt>
                <c:pt idx="104">
                  <c:v>2008.09</c:v>
                </c:pt>
                <c:pt idx="105">
                  <c:v>2008.1</c:v>
                </c:pt>
                <c:pt idx="106">
                  <c:v>2008.11</c:v>
                </c:pt>
                <c:pt idx="107">
                  <c:v>2008.12</c:v>
                </c:pt>
                <c:pt idx="108">
                  <c:v>2009.01</c:v>
                </c:pt>
                <c:pt idx="109">
                  <c:v>2009.02</c:v>
                </c:pt>
                <c:pt idx="110">
                  <c:v>2009.03</c:v>
                </c:pt>
                <c:pt idx="111">
                  <c:v>2009.04</c:v>
                </c:pt>
                <c:pt idx="112">
                  <c:v>2009.05</c:v>
                </c:pt>
                <c:pt idx="113">
                  <c:v>2009.06</c:v>
                </c:pt>
                <c:pt idx="114">
                  <c:v>2009.07</c:v>
                </c:pt>
                <c:pt idx="115">
                  <c:v>2009.08</c:v>
                </c:pt>
                <c:pt idx="116">
                  <c:v>2009.09</c:v>
                </c:pt>
                <c:pt idx="117">
                  <c:v>2009.1</c:v>
                </c:pt>
                <c:pt idx="118">
                  <c:v>2009.11</c:v>
                </c:pt>
                <c:pt idx="119">
                  <c:v>2009.12</c:v>
                </c:pt>
                <c:pt idx="120">
                  <c:v>2010.01</c:v>
                </c:pt>
                <c:pt idx="121">
                  <c:v>2010.02</c:v>
                </c:pt>
                <c:pt idx="122">
                  <c:v>2010.03</c:v>
                </c:pt>
                <c:pt idx="123">
                  <c:v>2010.04</c:v>
                </c:pt>
                <c:pt idx="124">
                  <c:v>2010.05</c:v>
                </c:pt>
                <c:pt idx="125">
                  <c:v>2010.06</c:v>
                </c:pt>
                <c:pt idx="126">
                  <c:v>2010.07</c:v>
                </c:pt>
                <c:pt idx="127">
                  <c:v>2010.08</c:v>
                </c:pt>
                <c:pt idx="128">
                  <c:v>2010.09</c:v>
                </c:pt>
                <c:pt idx="129">
                  <c:v>2010.1</c:v>
                </c:pt>
                <c:pt idx="130">
                  <c:v>2010.11</c:v>
                </c:pt>
                <c:pt idx="131">
                  <c:v>2010.12</c:v>
                </c:pt>
                <c:pt idx="132">
                  <c:v>2011.01</c:v>
                </c:pt>
                <c:pt idx="133">
                  <c:v>2011.02</c:v>
                </c:pt>
                <c:pt idx="134">
                  <c:v>2011.03</c:v>
                </c:pt>
                <c:pt idx="135">
                  <c:v>2011.04</c:v>
                </c:pt>
                <c:pt idx="136">
                  <c:v>2011.05</c:v>
                </c:pt>
                <c:pt idx="137">
                  <c:v>2011.06</c:v>
                </c:pt>
                <c:pt idx="138">
                  <c:v>2011.07</c:v>
                </c:pt>
                <c:pt idx="139">
                  <c:v>2011.08</c:v>
                </c:pt>
                <c:pt idx="140">
                  <c:v>2011.09</c:v>
                </c:pt>
                <c:pt idx="141">
                  <c:v>2011.1</c:v>
                </c:pt>
                <c:pt idx="142">
                  <c:v>2011.11</c:v>
                </c:pt>
                <c:pt idx="143">
                  <c:v>2011.12</c:v>
                </c:pt>
                <c:pt idx="144">
                  <c:v>2012.01</c:v>
                </c:pt>
                <c:pt idx="145">
                  <c:v>2012.02</c:v>
                </c:pt>
                <c:pt idx="146">
                  <c:v>2012.03</c:v>
                </c:pt>
                <c:pt idx="147">
                  <c:v>2012.04</c:v>
                </c:pt>
                <c:pt idx="148">
                  <c:v>2012.05</c:v>
                </c:pt>
                <c:pt idx="149">
                  <c:v>2012.06</c:v>
                </c:pt>
                <c:pt idx="150">
                  <c:v>2012.07</c:v>
                </c:pt>
                <c:pt idx="151">
                  <c:v>2012.08</c:v>
                </c:pt>
                <c:pt idx="152">
                  <c:v>2012.09</c:v>
                </c:pt>
                <c:pt idx="153">
                  <c:v>2012.1</c:v>
                </c:pt>
                <c:pt idx="154">
                  <c:v>2012.11</c:v>
                </c:pt>
                <c:pt idx="155">
                  <c:v>2012.12</c:v>
                </c:pt>
                <c:pt idx="156">
                  <c:v>2013.01</c:v>
                </c:pt>
                <c:pt idx="157">
                  <c:v>2013.02</c:v>
                </c:pt>
                <c:pt idx="158">
                  <c:v>2013.03</c:v>
                </c:pt>
                <c:pt idx="159">
                  <c:v>2013.04</c:v>
                </c:pt>
                <c:pt idx="160">
                  <c:v>2013.05</c:v>
                </c:pt>
                <c:pt idx="161">
                  <c:v>2013.06</c:v>
                </c:pt>
                <c:pt idx="162">
                  <c:v>2013.07</c:v>
                </c:pt>
                <c:pt idx="163">
                  <c:v>2013.08</c:v>
                </c:pt>
                <c:pt idx="164">
                  <c:v>2013.09</c:v>
                </c:pt>
                <c:pt idx="165">
                  <c:v>2013.1</c:v>
                </c:pt>
                <c:pt idx="166">
                  <c:v>2013.11</c:v>
                </c:pt>
                <c:pt idx="167">
                  <c:v>2013.12</c:v>
                </c:pt>
                <c:pt idx="168">
                  <c:v>2014.01</c:v>
                </c:pt>
                <c:pt idx="169">
                  <c:v>2014.02</c:v>
                </c:pt>
                <c:pt idx="170">
                  <c:v>2014.03</c:v>
                </c:pt>
                <c:pt idx="171">
                  <c:v>2014.04</c:v>
                </c:pt>
                <c:pt idx="172">
                  <c:v>2014.05</c:v>
                </c:pt>
                <c:pt idx="173">
                  <c:v>2014.06</c:v>
                </c:pt>
                <c:pt idx="174">
                  <c:v>2014.07</c:v>
                </c:pt>
                <c:pt idx="175">
                  <c:v>2014.08</c:v>
                </c:pt>
                <c:pt idx="176">
                  <c:v>2014.09</c:v>
                </c:pt>
                <c:pt idx="177">
                  <c:v>2014.1</c:v>
                </c:pt>
                <c:pt idx="178">
                  <c:v>2014.11</c:v>
                </c:pt>
                <c:pt idx="179">
                  <c:v>2014.12</c:v>
                </c:pt>
                <c:pt idx="180">
                  <c:v>2015.01</c:v>
                </c:pt>
                <c:pt idx="181">
                  <c:v>2015.02</c:v>
                </c:pt>
                <c:pt idx="182">
                  <c:v>2015.03</c:v>
                </c:pt>
                <c:pt idx="183">
                  <c:v>2015.04</c:v>
                </c:pt>
                <c:pt idx="184">
                  <c:v>2015.05</c:v>
                </c:pt>
                <c:pt idx="185">
                  <c:v>2015.06</c:v>
                </c:pt>
                <c:pt idx="186">
                  <c:v>2015.07</c:v>
                </c:pt>
                <c:pt idx="187">
                  <c:v>2015.08</c:v>
                </c:pt>
                <c:pt idx="188">
                  <c:v>2015.09</c:v>
                </c:pt>
                <c:pt idx="189">
                  <c:v>2015.1</c:v>
                </c:pt>
                <c:pt idx="190">
                  <c:v>2015.11</c:v>
                </c:pt>
                <c:pt idx="191">
                  <c:v>2015.12</c:v>
                </c:pt>
                <c:pt idx="192">
                  <c:v>2016.01</c:v>
                </c:pt>
                <c:pt idx="193">
                  <c:v>2016.02</c:v>
                </c:pt>
                <c:pt idx="194">
                  <c:v>2016.03</c:v>
                </c:pt>
                <c:pt idx="195">
                  <c:v>2016.04</c:v>
                </c:pt>
                <c:pt idx="196">
                  <c:v>2016.05</c:v>
                </c:pt>
                <c:pt idx="197">
                  <c:v>2016.06</c:v>
                </c:pt>
                <c:pt idx="198">
                  <c:v>2016.07</c:v>
                </c:pt>
                <c:pt idx="199">
                  <c:v>2016.08</c:v>
                </c:pt>
                <c:pt idx="200">
                  <c:v>2016.09</c:v>
                </c:pt>
                <c:pt idx="201">
                  <c:v>2016.1</c:v>
                </c:pt>
                <c:pt idx="202">
                  <c:v>2016.11</c:v>
                </c:pt>
                <c:pt idx="203">
                  <c:v>2016.12</c:v>
                </c:pt>
                <c:pt idx="204">
                  <c:v>2017.01</c:v>
                </c:pt>
                <c:pt idx="205">
                  <c:v>2017.02</c:v>
                </c:pt>
                <c:pt idx="206">
                  <c:v>2017.03</c:v>
                </c:pt>
                <c:pt idx="207">
                  <c:v>2017.04</c:v>
                </c:pt>
                <c:pt idx="208">
                  <c:v>2017.05</c:v>
                </c:pt>
                <c:pt idx="209">
                  <c:v>2017.06</c:v>
                </c:pt>
                <c:pt idx="210">
                  <c:v>2017.07</c:v>
                </c:pt>
                <c:pt idx="211">
                  <c:v>2017.08</c:v>
                </c:pt>
                <c:pt idx="212">
                  <c:v>2017.09</c:v>
                </c:pt>
                <c:pt idx="213">
                  <c:v>2017.1</c:v>
                </c:pt>
              </c:numCache>
            </c:numRef>
          </c:cat>
          <c:val>
            <c:numRef>
              <c:f>[ie_data.xls]Data!$K$1557:$K$1770</c:f>
              <c:numCache>
                <c:formatCode>0.00</c:formatCode>
                <c:ptCount val="214"/>
                <c:pt idx="0">
                  <c:v>43.772578146937988</c:v>
                </c:pt>
                <c:pt idx="1">
                  <c:v>42.185635887917321</c:v>
                </c:pt>
                <c:pt idx="2">
                  <c:v>43.220748439965867</c:v>
                </c:pt>
                <c:pt idx="3">
                  <c:v>43.528574288507727</c:v>
                </c:pt>
                <c:pt idx="4">
                  <c:v>41.966050503324304</c:v>
                </c:pt>
                <c:pt idx="5">
                  <c:v>42.781971567071444</c:v>
                </c:pt>
                <c:pt idx="6">
                  <c:v>42.758093618269569</c:v>
                </c:pt>
                <c:pt idx="7">
                  <c:v>42.869565494419476</c:v>
                </c:pt>
                <c:pt idx="8">
                  <c:v>41.89800792488473</c:v>
                </c:pt>
                <c:pt idx="9">
                  <c:v>39.369699044201369</c:v>
                </c:pt>
                <c:pt idx="10">
                  <c:v>38.782142456784761</c:v>
                </c:pt>
                <c:pt idx="11">
                  <c:v>37.274238004497192</c:v>
                </c:pt>
                <c:pt idx="12">
                  <c:v>36.978867997029802</c:v>
                </c:pt>
                <c:pt idx="13">
                  <c:v>35.834662651431273</c:v>
                </c:pt>
                <c:pt idx="14">
                  <c:v>32.325837236178742</c:v>
                </c:pt>
                <c:pt idx="15">
                  <c:v>32.173901168360672</c:v>
                </c:pt>
                <c:pt idx="16">
                  <c:v>34.074643217140029</c:v>
                </c:pt>
                <c:pt idx="17">
                  <c:v>33.068534411112765</c:v>
                </c:pt>
                <c:pt idx="18">
                  <c:v>32.163038687444342</c:v>
                </c:pt>
                <c:pt idx="19">
                  <c:v>31.404318760780132</c:v>
                </c:pt>
                <c:pt idx="20">
                  <c:v>27.667392586862483</c:v>
                </c:pt>
                <c:pt idx="21">
                  <c:v>28.577373113360085</c:v>
                </c:pt>
                <c:pt idx="22">
                  <c:v>30.005103811056806</c:v>
                </c:pt>
                <c:pt idx="23">
                  <c:v>30.499953255020444</c:v>
                </c:pt>
                <c:pt idx="24">
                  <c:v>30.277204433095982</c:v>
                </c:pt>
                <c:pt idx="25">
                  <c:v>29.085704152008415</c:v>
                </c:pt>
                <c:pt idx="26">
                  <c:v>30.292130640918664</c:v>
                </c:pt>
                <c:pt idx="27">
                  <c:v>29.005883253118675</c:v>
                </c:pt>
                <c:pt idx="28">
                  <c:v>28.128107508688327</c:v>
                </c:pt>
                <c:pt idx="29">
                  <c:v>26.387672541183345</c:v>
                </c:pt>
                <c:pt idx="30">
                  <c:v>23.463120467431434</c:v>
                </c:pt>
                <c:pt idx="31">
                  <c:v>23.588713528842366</c:v>
                </c:pt>
                <c:pt idx="32">
                  <c:v>22.365036801224321</c:v>
                </c:pt>
                <c:pt idx="33">
                  <c:v>21.956233863659072</c:v>
                </c:pt>
                <c:pt idx="34">
                  <c:v>23.348396502725119</c:v>
                </c:pt>
                <c:pt idx="35">
                  <c:v>23.101442537685628</c:v>
                </c:pt>
                <c:pt idx="36">
                  <c:v>22.898348576613202</c:v>
                </c:pt>
                <c:pt idx="37">
                  <c:v>21.214102123415277</c:v>
                </c:pt>
                <c:pt idx="38">
                  <c:v>21.30971902699098</c:v>
                </c:pt>
                <c:pt idx="39">
                  <c:v>22.427939577730896</c:v>
                </c:pt>
                <c:pt idx="40">
                  <c:v>23.591080453481474</c:v>
                </c:pt>
                <c:pt idx="41">
                  <c:v>24.832223259531052</c:v>
                </c:pt>
                <c:pt idx="42">
                  <c:v>24.867329101268776</c:v>
                </c:pt>
                <c:pt idx="43">
                  <c:v>24.642251409932157</c:v>
                </c:pt>
                <c:pt idx="44">
                  <c:v>25.243686752606248</c:v>
                </c:pt>
                <c:pt idx="45">
                  <c:v>25.682756070579682</c:v>
                </c:pt>
                <c:pt idx="46">
                  <c:v>25.946798218420124</c:v>
                </c:pt>
                <c:pt idx="47">
                  <c:v>26.63517051108153</c:v>
                </c:pt>
                <c:pt idx="48">
                  <c:v>27.658540355736577</c:v>
                </c:pt>
                <c:pt idx="49">
                  <c:v>27.650862036740218</c:v>
                </c:pt>
                <c:pt idx="50">
                  <c:v>26.886530384035865</c:v>
                </c:pt>
                <c:pt idx="51">
                  <c:v>26.90057750844489</c:v>
                </c:pt>
                <c:pt idx="52">
                  <c:v>25.902814292943763</c:v>
                </c:pt>
                <c:pt idx="53">
                  <c:v>26.401285366474916</c:v>
                </c:pt>
                <c:pt idx="54">
                  <c:v>25.695888646268564</c:v>
                </c:pt>
                <c:pt idx="55">
                  <c:v>25.174462226477775</c:v>
                </c:pt>
                <c:pt idx="56">
                  <c:v>25.668406776357699</c:v>
                </c:pt>
                <c:pt idx="57">
                  <c:v>25.411655665489334</c:v>
                </c:pt>
                <c:pt idx="58">
                  <c:v>26.46531081481805</c:v>
                </c:pt>
                <c:pt idx="59">
                  <c:v>27.144808694741236</c:v>
                </c:pt>
                <c:pt idx="60">
                  <c:v>26.58725069797039</c:v>
                </c:pt>
                <c:pt idx="61">
                  <c:v>26.744863128101198</c:v>
                </c:pt>
                <c:pt idx="62">
                  <c:v>26.339142131057933</c:v>
                </c:pt>
                <c:pt idx="63">
                  <c:v>25.408922569114473</c:v>
                </c:pt>
                <c:pt idx="64">
                  <c:v>25.650230187182974</c:v>
                </c:pt>
                <c:pt idx="65">
                  <c:v>26.068394871884003</c:v>
                </c:pt>
                <c:pt idx="66">
                  <c:v>26.28787109125475</c:v>
                </c:pt>
                <c:pt idx="67">
                  <c:v>26.10438141093616</c:v>
                </c:pt>
                <c:pt idx="68">
                  <c:v>25.730122990164482</c:v>
                </c:pt>
                <c:pt idx="69">
                  <c:v>24.876538723647968</c:v>
                </c:pt>
                <c:pt idx="70">
                  <c:v>25.931783309069029</c:v>
                </c:pt>
                <c:pt idx="71">
                  <c:v>26.443803114292415</c:v>
                </c:pt>
                <c:pt idx="72">
                  <c:v>26.468702626685729</c:v>
                </c:pt>
                <c:pt idx="73">
                  <c:v>26.249624763583309</c:v>
                </c:pt>
                <c:pt idx="74">
                  <c:v>26.327837778667689</c:v>
                </c:pt>
                <c:pt idx="75">
                  <c:v>26.147280943874531</c:v>
                </c:pt>
                <c:pt idx="76">
                  <c:v>25.650640708757344</c:v>
                </c:pt>
                <c:pt idx="77">
                  <c:v>24.749582241646376</c:v>
                </c:pt>
                <c:pt idx="78">
                  <c:v>24.696786766853307</c:v>
                </c:pt>
                <c:pt idx="79">
                  <c:v>25.051393562010976</c:v>
                </c:pt>
                <c:pt idx="80">
                  <c:v>25.644156440797396</c:v>
                </c:pt>
                <c:pt idx="81">
                  <c:v>26.538040282101736</c:v>
                </c:pt>
                <c:pt idx="82">
                  <c:v>26.9280202708565</c:v>
                </c:pt>
                <c:pt idx="83">
                  <c:v>27.282689787571702</c:v>
                </c:pt>
                <c:pt idx="84">
                  <c:v>27.20753665680715</c:v>
                </c:pt>
                <c:pt idx="85">
                  <c:v>27.315181413516623</c:v>
                </c:pt>
                <c:pt idx="86">
                  <c:v>26.227605554650911</c:v>
                </c:pt>
                <c:pt idx="87">
                  <c:v>26.976268314189092</c:v>
                </c:pt>
                <c:pt idx="88">
                  <c:v>27.548490451851265</c:v>
                </c:pt>
                <c:pt idx="89">
                  <c:v>27.418262740410619</c:v>
                </c:pt>
                <c:pt idx="90">
                  <c:v>27.410088167204332</c:v>
                </c:pt>
                <c:pt idx="91">
                  <c:v>26.148607189312326</c:v>
                </c:pt>
                <c:pt idx="92">
                  <c:v>26.725743047696927</c:v>
                </c:pt>
                <c:pt idx="93">
                  <c:v>27.320648130462025</c:v>
                </c:pt>
                <c:pt idx="94">
                  <c:v>25.729053579498387</c:v>
                </c:pt>
                <c:pt idx="95">
                  <c:v>25.955510105240236</c:v>
                </c:pt>
                <c:pt idx="96">
                  <c:v>24.02231776083682</c:v>
                </c:pt>
                <c:pt idx="97">
                  <c:v>23.495263401811783</c:v>
                </c:pt>
                <c:pt idx="98">
                  <c:v>22.606810842249335</c:v>
                </c:pt>
                <c:pt idx="99">
                  <c:v>23.356040643201606</c:v>
                </c:pt>
                <c:pt idx="100">
                  <c:v>23.696432116623178</c:v>
                </c:pt>
                <c:pt idx="101">
                  <c:v>22.416812802281942</c:v>
                </c:pt>
                <c:pt idx="102">
                  <c:v>20.907206462661577</c:v>
                </c:pt>
                <c:pt idx="103">
                  <c:v>21.401617360047926</c:v>
                </c:pt>
                <c:pt idx="104">
                  <c:v>20.362733946097517</c:v>
                </c:pt>
                <c:pt idx="105">
                  <c:v>16.387356548789828</c:v>
                </c:pt>
                <c:pt idx="106">
                  <c:v>15.25965940570458</c:v>
                </c:pt>
                <c:pt idx="107">
                  <c:v>15.376080747423767</c:v>
                </c:pt>
                <c:pt idx="108">
                  <c:v>15.17465193687967</c:v>
                </c:pt>
                <c:pt idx="109">
                  <c:v>14.122181801918892</c:v>
                </c:pt>
                <c:pt idx="110">
                  <c:v>13.323667656863927</c:v>
                </c:pt>
                <c:pt idx="111">
                  <c:v>14.981866453039245</c:v>
                </c:pt>
                <c:pt idx="112">
                  <c:v>15.996355755263155</c:v>
                </c:pt>
                <c:pt idx="113">
                  <c:v>16.384182816215336</c:v>
                </c:pt>
                <c:pt idx="114">
                  <c:v>16.694620816995609</c:v>
                </c:pt>
                <c:pt idx="115">
                  <c:v>18.094069801576076</c:v>
                </c:pt>
                <c:pt idx="116">
                  <c:v>18.831902264840071</c:v>
                </c:pt>
                <c:pt idx="117">
                  <c:v>19.358008443486831</c:v>
                </c:pt>
                <c:pt idx="118">
                  <c:v>19.812761079966045</c:v>
                </c:pt>
                <c:pt idx="119">
                  <c:v>20.322376500216535</c:v>
                </c:pt>
                <c:pt idx="120">
                  <c:v>20.527859801454412</c:v>
                </c:pt>
                <c:pt idx="121">
                  <c:v>19.920539306600435</c:v>
                </c:pt>
                <c:pt idx="122">
                  <c:v>21.004601209715361</c:v>
                </c:pt>
                <c:pt idx="123">
                  <c:v>21.804845599625157</c:v>
                </c:pt>
                <c:pt idx="124">
                  <c:v>20.480068638423397</c:v>
                </c:pt>
                <c:pt idx="125">
                  <c:v>19.742039853739453</c:v>
                </c:pt>
                <c:pt idx="126">
                  <c:v>19.6686604707177</c:v>
                </c:pt>
                <c:pt idx="127">
                  <c:v>19.770299174358573</c:v>
                </c:pt>
                <c:pt idx="128">
                  <c:v>20.381395233204028</c:v>
                </c:pt>
                <c:pt idx="129">
                  <c:v>21.240127651759416</c:v>
                </c:pt>
                <c:pt idx="130">
                  <c:v>21.700723827760612</c:v>
                </c:pt>
                <c:pt idx="131">
                  <c:v>22.396379773044206</c:v>
                </c:pt>
                <c:pt idx="132">
                  <c:v>22.978299430554973</c:v>
                </c:pt>
                <c:pt idx="133">
                  <c:v>23.489828703298521</c:v>
                </c:pt>
                <c:pt idx="134">
                  <c:v>22.899336430143634</c:v>
                </c:pt>
                <c:pt idx="135">
                  <c:v>23.143929447285938</c:v>
                </c:pt>
                <c:pt idx="136">
                  <c:v>23.059491506095327</c:v>
                </c:pt>
                <c:pt idx="137">
                  <c:v>22.100831286610994</c:v>
                </c:pt>
                <c:pt idx="138">
                  <c:v>22.610981701156621</c:v>
                </c:pt>
                <c:pt idx="139">
                  <c:v>20.049852721660489</c:v>
                </c:pt>
                <c:pt idx="140">
                  <c:v>19.698114568877706</c:v>
                </c:pt>
                <c:pt idx="141">
                  <c:v>20.155824786688751</c:v>
                </c:pt>
                <c:pt idx="142">
                  <c:v>20.345246797645824</c:v>
                </c:pt>
                <c:pt idx="143">
                  <c:v>20.523575499431697</c:v>
                </c:pt>
                <c:pt idx="144">
                  <c:v>21.213008091803456</c:v>
                </c:pt>
                <c:pt idx="145">
                  <c:v>21.797435963717529</c:v>
                </c:pt>
                <c:pt idx="146">
                  <c:v>22.053943972904708</c:v>
                </c:pt>
                <c:pt idx="147">
                  <c:v>21.779246906824891</c:v>
                </c:pt>
                <c:pt idx="148">
                  <c:v>20.941467419743478</c:v>
                </c:pt>
                <c:pt idx="149">
                  <c:v>20.547504086856094</c:v>
                </c:pt>
                <c:pt idx="150">
                  <c:v>20.99934129338056</c:v>
                </c:pt>
                <c:pt idx="151">
                  <c:v>21.41042845344294</c:v>
                </c:pt>
                <c:pt idx="152">
                  <c:v>21.783690301727681</c:v>
                </c:pt>
                <c:pt idx="153">
                  <c:v>21.577109654528783</c:v>
                </c:pt>
                <c:pt idx="154">
                  <c:v>20.898162059573693</c:v>
                </c:pt>
                <c:pt idx="155">
                  <c:v>21.238261139845612</c:v>
                </c:pt>
                <c:pt idx="156">
                  <c:v>21.900475413821798</c:v>
                </c:pt>
                <c:pt idx="157">
                  <c:v>22.052724336861932</c:v>
                </c:pt>
                <c:pt idx="158">
                  <c:v>22.419207114602568</c:v>
                </c:pt>
                <c:pt idx="159">
                  <c:v>22.595655396105585</c:v>
                </c:pt>
                <c:pt idx="160">
                  <c:v>23.411841781842398</c:v>
                </c:pt>
                <c:pt idx="161">
                  <c:v>22.92533317391533</c:v>
                </c:pt>
                <c:pt idx="162">
                  <c:v>23.492460177159636</c:v>
                </c:pt>
                <c:pt idx="163">
                  <c:v>23.356649094916094</c:v>
                </c:pt>
                <c:pt idx="164">
                  <c:v>23.4422871679606</c:v>
                </c:pt>
                <c:pt idx="165">
                  <c:v>23.834737887631437</c:v>
                </c:pt>
                <c:pt idx="166">
                  <c:v>24.642077092412055</c:v>
                </c:pt>
                <c:pt idx="167">
                  <c:v>24.86186929646194</c:v>
                </c:pt>
                <c:pt idx="168">
                  <c:v>24.859609093632713</c:v>
                </c:pt>
                <c:pt idx="169">
                  <c:v>24.590930877894127</c:v>
                </c:pt>
                <c:pt idx="170">
                  <c:v>24.956039153965389</c:v>
                </c:pt>
                <c:pt idx="171">
                  <c:v>24.786315396962632</c:v>
                </c:pt>
                <c:pt idx="172">
                  <c:v>24.943274109902578</c:v>
                </c:pt>
                <c:pt idx="173">
                  <c:v>25.558007623511287</c:v>
                </c:pt>
                <c:pt idx="174">
                  <c:v>25.81754597615873</c:v>
                </c:pt>
                <c:pt idx="175">
                  <c:v>25.617606421799387</c:v>
                </c:pt>
                <c:pt idx="176">
                  <c:v>25.918436892606188</c:v>
                </c:pt>
                <c:pt idx="177">
                  <c:v>25.162748283083243</c:v>
                </c:pt>
                <c:pt idx="178">
                  <c:v>26.606817147143417</c:v>
                </c:pt>
                <c:pt idx="179">
                  <c:v>26.794085482572545</c:v>
                </c:pt>
                <c:pt idx="180">
                  <c:v>26.492295420383112</c:v>
                </c:pt>
                <c:pt idx="181">
                  <c:v>26.995513699383238</c:v>
                </c:pt>
                <c:pt idx="182">
                  <c:v>26.72860545292847</c:v>
                </c:pt>
                <c:pt idx="183">
                  <c:v>26.79137168019232</c:v>
                </c:pt>
                <c:pt idx="184">
                  <c:v>26.806111379650815</c:v>
                </c:pt>
                <c:pt idx="185">
                  <c:v>26.495895292784841</c:v>
                </c:pt>
                <c:pt idx="186">
                  <c:v>26.381136336399692</c:v>
                </c:pt>
                <c:pt idx="187">
                  <c:v>25.693658417057701</c:v>
                </c:pt>
                <c:pt idx="188">
                  <c:v>24.496752170486442</c:v>
                </c:pt>
                <c:pt idx="189">
                  <c:v>25.491441046066758</c:v>
                </c:pt>
                <c:pt idx="190">
                  <c:v>26.225851890971935</c:v>
                </c:pt>
                <c:pt idx="191">
                  <c:v>25.965424037124183</c:v>
                </c:pt>
                <c:pt idx="192">
                  <c:v>24.206167203878486</c:v>
                </c:pt>
                <c:pt idx="193">
                  <c:v>24.002606777289767</c:v>
                </c:pt>
                <c:pt idx="194">
                  <c:v>25.372298620187919</c:v>
                </c:pt>
                <c:pt idx="195">
                  <c:v>25.92233754367388</c:v>
                </c:pt>
                <c:pt idx="196">
                  <c:v>25.694709923449967</c:v>
                </c:pt>
                <c:pt idx="197">
                  <c:v>25.840372927670511</c:v>
                </c:pt>
                <c:pt idx="198">
                  <c:v>26.694003256096298</c:v>
                </c:pt>
                <c:pt idx="199">
                  <c:v>26.948872433723853</c:v>
                </c:pt>
                <c:pt idx="200">
                  <c:v>26.727873346478532</c:v>
                </c:pt>
                <c:pt idx="201">
                  <c:v>26.525143085070592</c:v>
                </c:pt>
                <c:pt idx="202">
                  <c:v>26.850953531056263</c:v>
                </c:pt>
                <c:pt idx="203">
                  <c:v>27.865098223923525</c:v>
                </c:pt>
                <c:pt idx="204">
                  <c:v>28.063573742124461</c:v>
                </c:pt>
                <c:pt idx="205">
                  <c:v>28.65510652518412</c:v>
                </c:pt>
                <c:pt idx="206">
                  <c:v>29.086921742464636</c:v>
                </c:pt>
                <c:pt idx="207">
                  <c:v>28.90424595627514</c:v>
                </c:pt>
                <c:pt idx="208">
                  <c:v>29.373470932365741</c:v>
                </c:pt>
                <c:pt idx="209">
                  <c:v>29.875201155411396</c:v>
                </c:pt>
                <c:pt idx="210">
                  <c:v>30.201022345135161</c:v>
                </c:pt>
                <c:pt idx="211">
                  <c:v>30.188305001652665</c:v>
                </c:pt>
                <c:pt idx="212">
                  <c:v>30.638361098203927</c:v>
                </c:pt>
                <c:pt idx="213">
                  <c:v>31.205111672672064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87-4ECD-B911-63D2A7BAA8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24179247"/>
        <c:axId val="1624182575"/>
      </c:lineChart>
      <c:catAx>
        <c:axId val="16241792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4182575"/>
        <c:crosses val="autoZero"/>
        <c:auto val="1"/>
        <c:lblAlgn val="ctr"/>
        <c:lblOffset val="100"/>
        <c:noMultiLvlLbl val="0"/>
      </c:catAx>
      <c:valAx>
        <c:axId val="1624182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41792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Corporate Profits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Sheet3!$G$8</c:f>
              <c:strCache>
                <c:ptCount val="1"/>
                <c:pt idx="0">
                  <c:v>2 Year Average Corporate profits after tax, inventory valuation and capital consumption adjustment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Sheet3!$A$9:$A$71</c:f>
              <c:numCache>
                <c:formatCode>[$-409]mmm\-yy;@</c:formatCode>
                <c:ptCount val="63"/>
                <c:pt idx="0">
                  <c:v>37165</c:v>
                </c:pt>
                <c:pt idx="1">
                  <c:v>37257</c:v>
                </c:pt>
                <c:pt idx="2">
                  <c:v>37347</c:v>
                </c:pt>
                <c:pt idx="3">
                  <c:v>37438</c:v>
                </c:pt>
                <c:pt idx="4">
                  <c:v>37530</c:v>
                </c:pt>
                <c:pt idx="5">
                  <c:v>37622</c:v>
                </c:pt>
                <c:pt idx="6">
                  <c:v>37712</c:v>
                </c:pt>
                <c:pt idx="7">
                  <c:v>37803</c:v>
                </c:pt>
                <c:pt idx="8">
                  <c:v>37895</c:v>
                </c:pt>
                <c:pt idx="9">
                  <c:v>37987</c:v>
                </c:pt>
                <c:pt idx="10">
                  <c:v>38078</c:v>
                </c:pt>
                <c:pt idx="11">
                  <c:v>38169</c:v>
                </c:pt>
                <c:pt idx="12">
                  <c:v>38261</c:v>
                </c:pt>
                <c:pt idx="13">
                  <c:v>38353</c:v>
                </c:pt>
                <c:pt idx="14">
                  <c:v>38443</c:v>
                </c:pt>
                <c:pt idx="15">
                  <c:v>38534</c:v>
                </c:pt>
                <c:pt idx="16">
                  <c:v>38626</c:v>
                </c:pt>
                <c:pt idx="17">
                  <c:v>38718</c:v>
                </c:pt>
                <c:pt idx="18">
                  <c:v>38808</c:v>
                </c:pt>
                <c:pt idx="19">
                  <c:v>38899</c:v>
                </c:pt>
                <c:pt idx="20">
                  <c:v>38991</c:v>
                </c:pt>
                <c:pt idx="21">
                  <c:v>39083</c:v>
                </c:pt>
                <c:pt idx="22">
                  <c:v>39173</c:v>
                </c:pt>
                <c:pt idx="23">
                  <c:v>39264</c:v>
                </c:pt>
                <c:pt idx="24">
                  <c:v>39356</c:v>
                </c:pt>
                <c:pt idx="25">
                  <c:v>39448</c:v>
                </c:pt>
                <c:pt idx="26">
                  <c:v>39539</c:v>
                </c:pt>
                <c:pt idx="27">
                  <c:v>39630</c:v>
                </c:pt>
                <c:pt idx="28">
                  <c:v>39722</c:v>
                </c:pt>
                <c:pt idx="29">
                  <c:v>39814</c:v>
                </c:pt>
                <c:pt idx="30">
                  <c:v>39904</c:v>
                </c:pt>
                <c:pt idx="31">
                  <c:v>39995</c:v>
                </c:pt>
                <c:pt idx="32">
                  <c:v>40087</c:v>
                </c:pt>
                <c:pt idx="33">
                  <c:v>40179</c:v>
                </c:pt>
                <c:pt idx="34">
                  <c:v>40269</c:v>
                </c:pt>
                <c:pt idx="35">
                  <c:v>40360</c:v>
                </c:pt>
                <c:pt idx="36">
                  <c:v>40452</c:v>
                </c:pt>
                <c:pt idx="37">
                  <c:v>40544</c:v>
                </c:pt>
                <c:pt idx="38">
                  <c:v>40634</c:v>
                </c:pt>
                <c:pt idx="39">
                  <c:v>40725</c:v>
                </c:pt>
                <c:pt idx="40">
                  <c:v>40817</c:v>
                </c:pt>
                <c:pt idx="41">
                  <c:v>40909</c:v>
                </c:pt>
                <c:pt idx="42">
                  <c:v>41000</c:v>
                </c:pt>
                <c:pt idx="43">
                  <c:v>41091</c:v>
                </c:pt>
                <c:pt idx="44">
                  <c:v>41183</c:v>
                </c:pt>
                <c:pt idx="45">
                  <c:v>41275</c:v>
                </c:pt>
                <c:pt idx="46">
                  <c:v>41365</c:v>
                </c:pt>
                <c:pt idx="47">
                  <c:v>41456</c:v>
                </c:pt>
                <c:pt idx="48">
                  <c:v>41548</c:v>
                </c:pt>
                <c:pt idx="49">
                  <c:v>41640</c:v>
                </c:pt>
                <c:pt idx="50">
                  <c:v>41730</c:v>
                </c:pt>
                <c:pt idx="51">
                  <c:v>41821</c:v>
                </c:pt>
                <c:pt idx="52">
                  <c:v>41913</c:v>
                </c:pt>
                <c:pt idx="53">
                  <c:v>42005</c:v>
                </c:pt>
                <c:pt idx="54">
                  <c:v>42095</c:v>
                </c:pt>
                <c:pt idx="55">
                  <c:v>42186</c:v>
                </c:pt>
                <c:pt idx="56">
                  <c:v>42278</c:v>
                </c:pt>
                <c:pt idx="57">
                  <c:v>42370</c:v>
                </c:pt>
                <c:pt idx="58">
                  <c:v>42461</c:v>
                </c:pt>
                <c:pt idx="59">
                  <c:v>42552</c:v>
                </c:pt>
                <c:pt idx="60">
                  <c:v>42644</c:v>
                </c:pt>
                <c:pt idx="61">
                  <c:v>42736</c:v>
                </c:pt>
                <c:pt idx="62">
                  <c:v>42826</c:v>
                </c:pt>
              </c:numCache>
            </c:numRef>
          </c:cat>
          <c:val>
            <c:numRef>
              <c:f>Sheet3!$G$9:$G$71</c:f>
              <c:numCache>
                <c:formatCode>General</c:formatCode>
                <c:ptCount val="63"/>
                <c:pt idx="0">
                  <c:v>533.42499999999995</c:v>
                </c:pt>
                <c:pt idx="1">
                  <c:v>551.23749999999995</c:v>
                </c:pt>
                <c:pt idx="2">
                  <c:v>573.17500000000007</c:v>
                </c:pt>
                <c:pt idx="3">
                  <c:v>597.58749999999998</c:v>
                </c:pt>
                <c:pt idx="4">
                  <c:v>632.79999999999995</c:v>
                </c:pt>
                <c:pt idx="5">
                  <c:v>662.48749999999995</c:v>
                </c:pt>
                <c:pt idx="6">
                  <c:v>693.05</c:v>
                </c:pt>
                <c:pt idx="7">
                  <c:v>728.27500000000009</c:v>
                </c:pt>
                <c:pt idx="8">
                  <c:v>763.72500000000002</c:v>
                </c:pt>
                <c:pt idx="9">
                  <c:v>799.92500000000007</c:v>
                </c:pt>
                <c:pt idx="10">
                  <c:v>834.11250000000007</c:v>
                </c:pt>
                <c:pt idx="11">
                  <c:v>870.22500000000014</c:v>
                </c:pt>
                <c:pt idx="12">
                  <c:v>894.93750000000011</c:v>
                </c:pt>
                <c:pt idx="13">
                  <c:v>928.2</c:v>
                </c:pt>
                <c:pt idx="14">
                  <c:v>959.26250000000005</c:v>
                </c:pt>
                <c:pt idx="15">
                  <c:v>989.52499999999998</c:v>
                </c:pt>
                <c:pt idx="16">
                  <c:v>1021.325</c:v>
                </c:pt>
                <c:pt idx="17">
                  <c:v>1047.0250000000001</c:v>
                </c:pt>
                <c:pt idx="18">
                  <c:v>1072.7</c:v>
                </c:pt>
                <c:pt idx="19">
                  <c:v>1096.6375</c:v>
                </c:pt>
                <c:pt idx="20">
                  <c:v>1119.25</c:v>
                </c:pt>
                <c:pt idx="21">
                  <c:v>1123.5125</c:v>
                </c:pt>
                <c:pt idx="22">
                  <c:v>1133.3125</c:v>
                </c:pt>
                <c:pt idx="23">
                  <c:v>1135.3</c:v>
                </c:pt>
                <c:pt idx="24">
                  <c:v>1128.3000000000002</c:v>
                </c:pt>
                <c:pt idx="25">
                  <c:v>1110.9749999999999</c:v>
                </c:pt>
                <c:pt idx="26">
                  <c:v>1092.1624999999999</c:v>
                </c:pt>
                <c:pt idx="27">
                  <c:v>1074.9000000000001</c:v>
                </c:pt>
                <c:pt idx="28">
                  <c:v>1029.7125000000001</c:v>
                </c:pt>
                <c:pt idx="29">
                  <c:v>1028.1124999999997</c:v>
                </c:pt>
                <c:pt idx="30">
                  <c:v>1019.5874999999999</c:v>
                </c:pt>
                <c:pt idx="31">
                  <c:v>1030.9875</c:v>
                </c:pt>
                <c:pt idx="32">
                  <c:v>1051.75</c:v>
                </c:pt>
                <c:pt idx="33">
                  <c:v>1087.45</c:v>
                </c:pt>
                <c:pt idx="34">
                  <c:v>1123.8625</c:v>
                </c:pt>
                <c:pt idx="35">
                  <c:v>1169.8499999999999</c:v>
                </c:pt>
                <c:pt idx="36">
                  <c:v>1251.7124999999999</c:v>
                </c:pt>
                <c:pt idx="37">
                  <c:v>1281.1999999999998</c:v>
                </c:pt>
                <c:pt idx="38">
                  <c:v>1324.45</c:v>
                </c:pt>
                <c:pt idx="39">
                  <c:v>1361.6125</c:v>
                </c:pt>
                <c:pt idx="40">
                  <c:v>1406.7</c:v>
                </c:pt>
                <c:pt idx="41">
                  <c:v>1439.1499999999999</c:v>
                </c:pt>
                <c:pt idx="42">
                  <c:v>1467.7625</c:v>
                </c:pt>
                <c:pt idx="43">
                  <c:v>1482.95</c:v>
                </c:pt>
                <c:pt idx="44">
                  <c:v>1494.0375000000001</c:v>
                </c:pt>
                <c:pt idx="45">
                  <c:v>1527.4375</c:v>
                </c:pt>
                <c:pt idx="46">
                  <c:v>1546.3374999999999</c:v>
                </c:pt>
                <c:pt idx="47">
                  <c:v>1557.075</c:v>
                </c:pt>
                <c:pt idx="48">
                  <c:v>1557.8500000000001</c:v>
                </c:pt>
                <c:pt idx="49">
                  <c:v>1546.125</c:v>
                </c:pt>
                <c:pt idx="50">
                  <c:v>1555.925</c:v>
                </c:pt>
                <c:pt idx="51">
                  <c:v>1574.6750000000002</c:v>
                </c:pt>
                <c:pt idx="52">
                  <c:v>1600.2124999999999</c:v>
                </c:pt>
                <c:pt idx="53">
                  <c:v>1613.5375000000001</c:v>
                </c:pt>
                <c:pt idx="54">
                  <c:v>1626.125</c:v>
                </c:pt>
                <c:pt idx="55">
                  <c:v>1637.2249999999999</c:v>
                </c:pt>
                <c:pt idx="56">
                  <c:v>1622.6625000000001</c:v>
                </c:pt>
                <c:pt idx="57">
                  <c:v>1635.8249999999998</c:v>
                </c:pt>
                <c:pt idx="58">
                  <c:v>1623.7</c:v>
                </c:pt>
                <c:pt idx="59">
                  <c:v>1613.2</c:v>
                </c:pt>
                <c:pt idx="60">
                  <c:v>1606.2375000000002</c:v>
                </c:pt>
                <c:pt idx="61">
                  <c:v>1604.8625000000002</c:v>
                </c:pt>
                <c:pt idx="62">
                  <c:v>1603.0250000000001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A8-4BCF-9EC1-8A587493B2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20668719"/>
        <c:axId val="1620663727"/>
      </c:lineChart>
      <c:lineChart>
        <c:grouping val="standard"/>
        <c:varyColors val="0"/>
        <c:ser>
          <c:idx val="0"/>
          <c:order val="0"/>
          <c:tx>
            <c:strRef>
              <c:f>Sheet3!$F$8</c:f>
              <c:strCache>
                <c:ptCount val="1"/>
                <c:pt idx="0">
                  <c:v>2 Year avergage Percent Change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Sheet3!$A$9:$A$71</c:f>
              <c:numCache>
                <c:formatCode>[$-409]mmm\-yy;@</c:formatCode>
                <c:ptCount val="63"/>
                <c:pt idx="0">
                  <c:v>37165</c:v>
                </c:pt>
                <c:pt idx="1">
                  <c:v>37257</c:v>
                </c:pt>
                <c:pt idx="2">
                  <c:v>37347</c:v>
                </c:pt>
                <c:pt idx="3">
                  <c:v>37438</c:v>
                </c:pt>
                <c:pt idx="4">
                  <c:v>37530</c:v>
                </c:pt>
                <c:pt idx="5">
                  <c:v>37622</c:v>
                </c:pt>
                <c:pt idx="6">
                  <c:v>37712</c:v>
                </c:pt>
                <c:pt idx="7">
                  <c:v>37803</c:v>
                </c:pt>
                <c:pt idx="8">
                  <c:v>37895</c:v>
                </c:pt>
                <c:pt idx="9">
                  <c:v>37987</c:v>
                </c:pt>
                <c:pt idx="10">
                  <c:v>38078</c:v>
                </c:pt>
                <c:pt idx="11">
                  <c:v>38169</c:v>
                </c:pt>
                <c:pt idx="12">
                  <c:v>38261</c:v>
                </c:pt>
                <c:pt idx="13">
                  <c:v>38353</c:v>
                </c:pt>
                <c:pt idx="14">
                  <c:v>38443</c:v>
                </c:pt>
                <c:pt idx="15">
                  <c:v>38534</c:v>
                </c:pt>
                <c:pt idx="16">
                  <c:v>38626</c:v>
                </c:pt>
                <c:pt idx="17">
                  <c:v>38718</c:v>
                </c:pt>
                <c:pt idx="18">
                  <c:v>38808</c:v>
                </c:pt>
                <c:pt idx="19">
                  <c:v>38899</c:v>
                </c:pt>
                <c:pt idx="20">
                  <c:v>38991</c:v>
                </c:pt>
                <c:pt idx="21">
                  <c:v>39083</c:v>
                </c:pt>
                <c:pt idx="22">
                  <c:v>39173</c:v>
                </c:pt>
                <c:pt idx="23">
                  <c:v>39264</c:v>
                </c:pt>
                <c:pt idx="24">
                  <c:v>39356</c:v>
                </c:pt>
                <c:pt idx="25">
                  <c:v>39448</c:v>
                </c:pt>
                <c:pt idx="26">
                  <c:v>39539</c:v>
                </c:pt>
                <c:pt idx="27">
                  <c:v>39630</c:v>
                </c:pt>
                <c:pt idx="28">
                  <c:v>39722</c:v>
                </c:pt>
                <c:pt idx="29">
                  <c:v>39814</c:v>
                </c:pt>
                <c:pt idx="30">
                  <c:v>39904</c:v>
                </c:pt>
                <c:pt idx="31">
                  <c:v>39995</c:v>
                </c:pt>
                <c:pt idx="32">
                  <c:v>40087</c:v>
                </c:pt>
                <c:pt idx="33">
                  <c:v>40179</c:v>
                </c:pt>
                <c:pt idx="34">
                  <c:v>40269</c:v>
                </c:pt>
                <c:pt idx="35">
                  <c:v>40360</c:v>
                </c:pt>
                <c:pt idx="36">
                  <c:v>40452</c:v>
                </c:pt>
                <c:pt idx="37">
                  <c:v>40544</c:v>
                </c:pt>
                <c:pt idx="38">
                  <c:v>40634</c:v>
                </c:pt>
                <c:pt idx="39">
                  <c:v>40725</c:v>
                </c:pt>
                <c:pt idx="40">
                  <c:v>40817</c:v>
                </c:pt>
                <c:pt idx="41">
                  <c:v>40909</c:v>
                </c:pt>
                <c:pt idx="42">
                  <c:v>41000</c:v>
                </c:pt>
                <c:pt idx="43">
                  <c:v>41091</c:v>
                </c:pt>
                <c:pt idx="44">
                  <c:v>41183</c:v>
                </c:pt>
                <c:pt idx="45">
                  <c:v>41275</c:v>
                </c:pt>
                <c:pt idx="46">
                  <c:v>41365</c:v>
                </c:pt>
                <c:pt idx="47">
                  <c:v>41456</c:v>
                </c:pt>
                <c:pt idx="48">
                  <c:v>41548</c:v>
                </c:pt>
                <c:pt idx="49">
                  <c:v>41640</c:v>
                </c:pt>
                <c:pt idx="50">
                  <c:v>41730</c:v>
                </c:pt>
                <c:pt idx="51">
                  <c:v>41821</c:v>
                </c:pt>
                <c:pt idx="52">
                  <c:v>41913</c:v>
                </c:pt>
                <c:pt idx="53">
                  <c:v>42005</c:v>
                </c:pt>
                <c:pt idx="54">
                  <c:v>42095</c:v>
                </c:pt>
                <c:pt idx="55">
                  <c:v>42186</c:v>
                </c:pt>
                <c:pt idx="56">
                  <c:v>42278</c:v>
                </c:pt>
                <c:pt idx="57">
                  <c:v>42370</c:v>
                </c:pt>
                <c:pt idx="58">
                  <c:v>42461</c:v>
                </c:pt>
                <c:pt idx="59">
                  <c:v>42552</c:v>
                </c:pt>
                <c:pt idx="60">
                  <c:v>42644</c:v>
                </c:pt>
                <c:pt idx="61">
                  <c:v>42736</c:v>
                </c:pt>
                <c:pt idx="62">
                  <c:v>42826</c:v>
                </c:pt>
              </c:numCache>
            </c:numRef>
          </c:cat>
          <c:val>
            <c:numRef>
              <c:f>Sheet3!$F$9:$F$71</c:f>
              <c:numCache>
                <c:formatCode>0.00%</c:formatCode>
                <c:ptCount val="63"/>
                <c:pt idx="0">
                  <c:v>3.2135473789783896E-2</c:v>
                </c:pt>
                <c:pt idx="1">
                  <c:v>3.8749795477397472E-2</c:v>
                </c:pt>
                <c:pt idx="2">
                  <c:v>4.2219325091326435E-2</c:v>
                </c:pt>
                <c:pt idx="3">
                  <c:v>5.9021094444713984E-2</c:v>
                </c:pt>
                <c:pt idx="4">
                  <c:v>4.9667951906607583E-2</c:v>
                </c:pt>
                <c:pt idx="5">
                  <c:v>4.7929398355663642E-2</c:v>
                </c:pt>
                <c:pt idx="6">
                  <c:v>5.4434308787038227E-2</c:v>
                </c:pt>
                <c:pt idx="7">
                  <c:v>5.2229352814424708E-2</c:v>
                </c:pt>
                <c:pt idx="8">
                  <c:v>4.6551059236660447E-2</c:v>
                </c:pt>
                <c:pt idx="9">
                  <c:v>4.3133354374561277E-2</c:v>
                </c:pt>
                <c:pt idx="10">
                  <c:v>4.4039187477899047E-2</c:v>
                </c:pt>
                <c:pt idx="11">
                  <c:v>2.9690736779165151E-2</c:v>
                </c:pt>
                <c:pt idx="12">
                  <c:v>3.9115052602259962E-2</c:v>
                </c:pt>
                <c:pt idx="13">
                  <c:v>3.5016558869936147E-2</c:v>
                </c:pt>
                <c:pt idx="14">
                  <c:v>3.3251876228832515E-2</c:v>
                </c:pt>
                <c:pt idx="15">
                  <c:v>3.3538877511254631E-2</c:v>
                </c:pt>
                <c:pt idx="16">
                  <c:v>2.4835853808544629E-2</c:v>
                </c:pt>
                <c:pt idx="17">
                  <c:v>2.4642529516557082E-2</c:v>
                </c:pt>
                <c:pt idx="18">
                  <c:v>2.2333910251533116E-2</c:v>
                </c:pt>
                <c:pt idx="19">
                  <c:v>2.1847540401444467E-2</c:v>
                </c:pt>
                <c:pt idx="20">
                  <c:v>4.9833087497166573E-3</c:v>
                </c:pt>
                <c:pt idx="21">
                  <c:v>1.0113938459098691E-2</c:v>
                </c:pt>
                <c:pt idx="22">
                  <c:v>3.0209552858699567E-3</c:v>
                </c:pt>
                <c:pt idx="23">
                  <c:v>-5.3249634038711972E-3</c:v>
                </c:pt>
                <c:pt idx="24">
                  <c:v>-1.476225102548839E-2</c:v>
                </c:pt>
                <c:pt idx="25">
                  <c:v>-1.6103655652662016E-2</c:v>
                </c:pt>
                <c:pt idx="26">
                  <c:v>-1.4232279499917601E-2</c:v>
                </c:pt>
                <c:pt idx="27">
                  <c:v>-4.117845707480134E-2</c:v>
                </c:pt>
                <c:pt idx="28">
                  <c:v>8.9104961899553331E-3</c:v>
                </c:pt>
                <c:pt idx="29">
                  <c:v>2.3817685338489813E-3</c:v>
                </c:pt>
                <c:pt idx="30">
                  <c:v>2.0871369164410864E-2</c:v>
                </c:pt>
                <c:pt idx="31">
                  <c:v>2.9047642904848778E-2</c:v>
                </c:pt>
                <c:pt idx="32">
                  <c:v>4.1746335404901552E-2</c:v>
                </c:pt>
                <c:pt idx="33">
                  <c:v>4.2410285731174016E-2</c:v>
                </c:pt>
                <c:pt idx="34">
                  <c:v>4.8740304625460674E-2</c:v>
                </c:pt>
                <c:pt idx="35">
                  <c:v>8.1962427011536804E-2</c:v>
                </c:pt>
                <c:pt idx="36">
                  <c:v>2.7959271061864945E-2</c:v>
                </c:pt>
                <c:pt idx="37">
                  <c:v>3.834573676395673E-2</c:v>
                </c:pt>
                <c:pt idx="38">
                  <c:v>3.0605678976524886E-2</c:v>
                </c:pt>
                <c:pt idx="39">
                  <c:v>3.4929062681683651E-2</c:v>
                </c:pt>
                <c:pt idx="40">
                  <c:v>2.4972142363875977E-2</c:v>
                </c:pt>
                <c:pt idx="41">
                  <c:v>2.2515731413579938E-2</c:v>
                </c:pt>
                <c:pt idx="42">
                  <c:v>1.2243025254140442E-2</c:v>
                </c:pt>
                <c:pt idx="43">
                  <c:v>9.4447037487460361E-3</c:v>
                </c:pt>
                <c:pt idx="44">
                  <c:v>2.4799831760800861E-2</c:v>
                </c:pt>
                <c:pt idx="45">
                  <c:v>1.3290338882167442E-2</c:v>
                </c:pt>
                <c:pt idx="46">
                  <c:v>7.4554247418210286E-3</c:v>
                </c:pt>
                <c:pt idx="47">
                  <c:v>5.5154949831467829E-4</c:v>
                </c:pt>
                <c:pt idx="48">
                  <c:v>-7.2848737118296506E-3</c:v>
                </c:pt>
                <c:pt idx="49">
                  <c:v>7.114860214060657E-3</c:v>
                </c:pt>
                <c:pt idx="50">
                  <c:v>1.2615179005433205E-2</c:v>
                </c:pt>
                <c:pt idx="51">
                  <c:v>1.6690750425054978E-2</c:v>
                </c:pt>
                <c:pt idx="52">
                  <c:v>9.5823084906376324E-3</c:v>
                </c:pt>
                <c:pt idx="53">
                  <c:v>9.0806105355401793E-3</c:v>
                </c:pt>
                <c:pt idx="54">
                  <c:v>8.1656891423723989E-3</c:v>
                </c:pt>
                <c:pt idx="55">
                  <c:v>-7.5253667672945329E-3</c:v>
                </c:pt>
                <c:pt idx="56">
                  <c:v>1.052785966383332E-2</c:v>
                </c:pt>
                <c:pt idx="57">
                  <c:v>-6.2289255842969803E-3</c:v>
                </c:pt>
                <c:pt idx="58">
                  <c:v>-4.7909275864193995E-3</c:v>
                </c:pt>
                <c:pt idx="59">
                  <c:v>-2.4334277934953026E-3</c:v>
                </c:pt>
                <c:pt idx="60">
                  <c:v>6.7320809753597865E-4</c:v>
                </c:pt>
                <c:pt idx="61">
                  <c:v>3.9408899506558642E-4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7A8-4BCF-9EC1-8A587493B2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20689103"/>
        <c:axId val="1620672047"/>
      </c:lineChart>
      <c:dateAx>
        <c:axId val="1620668719"/>
        <c:scaling>
          <c:orientation val="minMax"/>
        </c:scaling>
        <c:delete val="0"/>
        <c:axPos val="b"/>
        <c:numFmt formatCode="[$-409]mmm\-yy;@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0663727"/>
        <c:crosses val="autoZero"/>
        <c:auto val="1"/>
        <c:lblOffset val="100"/>
        <c:baseTimeUnit val="months"/>
      </c:dateAx>
      <c:valAx>
        <c:axId val="16206637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0668719"/>
        <c:crosses val="autoZero"/>
        <c:crossBetween val="between"/>
      </c:valAx>
      <c:valAx>
        <c:axId val="1620672047"/>
        <c:scaling>
          <c:orientation val="minMax"/>
        </c:scaling>
        <c:delete val="0"/>
        <c:axPos val="r"/>
        <c:numFmt formatCode="0.0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0689103"/>
        <c:crosses val="max"/>
        <c:crossBetween val="between"/>
      </c:valAx>
      <c:dateAx>
        <c:axId val="1620689103"/>
        <c:scaling>
          <c:orientation val="minMax"/>
        </c:scaling>
        <c:delete val="1"/>
        <c:axPos val="b"/>
        <c:numFmt formatCode="[$-409]mmm\-yy;@" sourceLinked="1"/>
        <c:majorTickMark val="out"/>
        <c:minorTickMark val="none"/>
        <c:tickLblPos val="nextTo"/>
        <c:crossAx val="1620672047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[All Economic Data (Recovered).xlsx]Monthly Pivot Chart!PivotTable3</c:name>
    <c:fmtId val="12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5.6021274846080459E-2"/>
          <c:y val="6.2030224659111136E-2"/>
          <c:w val="0.93670863607583699"/>
          <c:h val="0.77879143016180152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'Monthly Pivot Chart'!$B$1</c:f>
              <c:strCache>
                <c:ptCount val="1"/>
                <c:pt idx="0">
                  <c:v>Sum of Durable Goods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'Monthly Pivot Chart'!$A$2:$A$154</c:f>
              <c:strCache>
                <c:ptCount val="152"/>
                <c:pt idx="0">
                  <c:v>2005-01-01</c:v>
                </c:pt>
                <c:pt idx="1">
                  <c:v>2005-02-01</c:v>
                </c:pt>
                <c:pt idx="2">
                  <c:v>2005-03-01</c:v>
                </c:pt>
                <c:pt idx="3">
                  <c:v>2005-04-01</c:v>
                </c:pt>
                <c:pt idx="4">
                  <c:v>2005-05-01</c:v>
                </c:pt>
                <c:pt idx="5">
                  <c:v>2005-06-01</c:v>
                </c:pt>
                <c:pt idx="6">
                  <c:v>2005-07-01</c:v>
                </c:pt>
                <c:pt idx="7">
                  <c:v>2005-08-01</c:v>
                </c:pt>
                <c:pt idx="8">
                  <c:v>2005-09-01</c:v>
                </c:pt>
                <c:pt idx="9">
                  <c:v>2005-10-01</c:v>
                </c:pt>
                <c:pt idx="10">
                  <c:v>2005-11-01</c:v>
                </c:pt>
                <c:pt idx="11">
                  <c:v>2005-12-01</c:v>
                </c:pt>
                <c:pt idx="12">
                  <c:v>2006-01-01</c:v>
                </c:pt>
                <c:pt idx="13">
                  <c:v>2006-02-01</c:v>
                </c:pt>
                <c:pt idx="14">
                  <c:v>2006-03-01</c:v>
                </c:pt>
                <c:pt idx="15">
                  <c:v>2006-04-01</c:v>
                </c:pt>
                <c:pt idx="16">
                  <c:v>2006-05-01</c:v>
                </c:pt>
                <c:pt idx="17">
                  <c:v>2006-06-01</c:v>
                </c:pt>
                <c:pt idx="18">
                  <c:v>2006-07-01</c:v>
                </c:pt>
                <c:pt idx="19">
                  <c:v>2006-08-01</c:v>
                </c:pt>
                <c:pt idx="20">
                  <c:v>2006-09-01</c:v>
                </c:pt>
                <c:pt idx="21">
                  <c:v>2006-10-01</c:v>
                </c:pt>
                <c:pt idx="22">
                  <c:v>2006-11-01</c:v>
                </c:pt>
                <c:pt idx="23">
                  <c:v>2006-12-01</c:v>
                </c:pt>
                <c:pt idx="24">
                  <c:v>2007-01-01</c:v>
                </c:pt>
                <c:pt idx="25">
                  <c:v>2007-02-01</c:v>
                </c:pt>
                <c:pt idx="26">
                  <c:v>2007-03-01</c:v>
                </c:pt>
                <c:pt idx="27">
                  <c:v>2007-04-01</c:v>
                </c:pt>
                <c:pt idx="28">
                  <c:v>2007-05-01</c:v>
                </c:pt>
                <c:pt idx="29">
                  <c:v>2007-06-01</c:v>
                </c:pt>
                <c:pt idx="30">
                  <c:v>2007-07-01</c:v>
                </c:pt>
                <c:pt idx="31">
                  <c:v>2007-08-01</c:v>
                </c:pt>
                <c:pt idx="32">
                  <c:v>2007-09-01</c:v>
                </c:pt>
                <c:pt idx="33">
                  <c:v>2007-10-01</c:v>
                </c:pt>
                <c:pt idx="34">
                  <c:v>2007-11-01</c:v>
                </c:pt>
                <c:pt idx="35">
                  <c:v>2007-12-01</c:v>
                </c:pt>
                <c:pt idx="36">
                  <c:v>2008-01-01</c:v>
                </c:pt>
                <c:pt idx="37">
                  <c:v>2008-02-01</c:v>
                </c:pt>
                <c:pt idx="38">
                  <c:v>2008-03-01</c:v>
                </c:pt>
                <c:pt idx="39">
                  <c:v>2008-04-01</c:v>
                </c:pt>
                <c:pt idx="40">
                  <c:v>2008-05-01</c:v>
                </c:pt>
                <c:pt idx="41">
                  <c:v>2008-06-01</c:v>
                </c:pt>
                <c:pt idx="42">
                  <c:v>2008-07-01</c:v>
                </c:pt>
                <c:pt idx="43">
                  <c:v>2008-08-01</c:v>
                </c:pt>
                <c:pt idx="44">
                  <c:v>2008-09-01</c:v>
                </c:pt>
                <c:pt idx="45">
                  <c:v>2008-10-01</c:v>
                </c:pt>
                <c:pt idx="46">
                  <c:v>2008-11-01</c:v>
                </c:pt>
                <c:pt idx="47">
                  <c:v>2008-12-01</c:v>
                </c:pt>
                <c:pt idx="48">
                  <c:v>2009-01-01</c:v>
                </c:pt>
                <c:pt idx="49">
                  <c:v>2009-02-01</c:v>
                </c:pt>
                <c:pt idx="50">
                  <c:v>2009-03-01</c:v>
                </c:pt>
                <c:pt idx="51">
                  <c:v>2009-04-01</c:v>
                </c:pt>
                <c:pt idx="52">
                  <c:v>2009-05-01</c:v>
                </c:pt>
                <c:pt idx="53">
                  <c:v>2009-06-01</c:v>
                </c:pt>
                <c:pt idx="54">
                  <c:v>2009-07-01</c:v>
                </c:pt>
                <c:pt idx="55">
                  <c:v>2009-08-01</c:v>
                </c:pt>
                <c:pt idx="56">
                  <c:v>2009-09-01</c:v>
                </c:pt>
                <c:pt idx="57">
                  <c:v>2009-10-01</c:v>
                </c:pt>
                <c:pt idx="58">
                  <c:v>2009-11-01</c:v>
                </c:pt>
                <c:pt idx="59">
                  <c:v>2009-12-01</c:v>
                </c:pt>
                <c:pt idx="60">
                  <c:v>2010-01-01</c:v>
                </c:pt>
                <c:pt idx="61">
                  <c:v>2010-02-01</c:v>
                </c:pt>
                <c:pt idx="62">
                  <c:v>2010-03-01</c:v>
                </c:pt>
                <c:pt idx="63">
                  <c:v>2010-04-01</c:v>
                </c:pt>
                <c:pt idx="64">
                  <c:v>2010-05-01</c:v>
                </c:pt>
                <c:pt idx="65">
                  <c:v>2010-06-01</c:v>
                </c:pt>
                <c:pt idx="66">
                  <c:v>2010-07-01</c:v>
                </c:pt>
                <c:pt idx="67">
                  <c:v>2010-08-01</c:v>
                </c:pt>
                <c:pt idx="68">
                  <c:v>2010-09-01</c:v>
                </c:pt>
                <c:pt idx="69">
                  <c:v>2010-10-01</c:v>
                </c:pt>
                <c:pt idx="70">
                  <c:v>2010-11-01</c:v>
                </c:pt>
                <c:pt idx="71">
                  <c:v>2010-12-01</c:v>
                </c:pt>
                <c:pt idx="72">
                  <c:v>2011-01-01</c:v>
                </c:pt>
                <c:pt idx="73">
                  <c:v>2011-02-01</c:v>
                </c:pt>
                <c:pt idx="74">
                  <c:v>2011-03-01</c:v>
                </c:pt>
                <c:pt idx="75">
                  <c:v>2011-04-01</c:v>
                </c:pt>
                <c:pt idx="76">
                  <c:v>2011-05-01</c:v>
                </c:pt>
                <c:pt idx="77">
                  <c:v>2011-06-01</c:v>
                </c:pt>
                <c:pt idx="78">
                  <c:v>2011-07-01</c:v>
                </c:pt>
                <c:pt idx="79">
                  <c:v>2011-08-01</c:v>
                </c:pt>
                <c:pt idx="80">
                  <c:v>2011-09-01</c:v>
                </c:pt>
                <c:pt idx="81">
                  <c:v>2011-10-01</c:v>
                </c:pt>
                <c:pt idx="82">
                  <c:v>2011-11-01</c:v>
                </c:pt>
                <c:pt idx="83">
                  <c:v>2011-12-01</c:v>
                </c:pt>
                <c:pt idx="84">
                  <c:v>2012-01-01</c:v>
                </c:pt>
                <c:pt idx="85">
                  <c:v>2012-02-01</c:v>
                </c:pt>
                <c:pt idx="86">
                  <c:v>2012-03-01</c:v>
                </c:pt>
                <c:pt idx="87">
                  <c:v>2012-04-01</c:v>
                </c:pt>
                <c:pt idx="88">
                  <c:v>2012-05-01</c:v>
                </c:pt>
                <c:pt idx="89">
                  <c:v>2012-06-01</c:v>
                </c:pt>
                <c:pt idx="90">
                  <c:v>2012-07-01</c:v>
                </c:pt>
                <c:pt idx="91">
                  <c:v>2012-08-01</c:v>
                </c:pt>
                <c:pt idx="92">
                  <c:v>2012-09-01</c:v>
                </c:pt>
                <c:pt idx="93">
                  <c:v>2012-10-01</c:v>
                </c:pt>
                <c:pt idx="94">
                  <c:v>2012-11-01</c:v>
                </c:pt>
                <c:pt idx="95">
                  <c:v>2012-12-01</c:v>
                </c:pt>
                <c:pt idx="96">
                  <c:v>2013-01-01</c:v>
                </c:pt>
                <c:pt idx="97">
                  <c:v>2013-02-01</c:v>
                </c:pt>
                <c:pt idx="98">
                  <c:v>2013-03-01</c:v>
                </c:pt>
                <c:pt idx="99">
                  <c:v>2013-04-01</c:v>
                </c:pt>
                <c:pt idx="100">
                  <c:v>2013-05-01</c:v>
                </c:pt>
                <c:pt idx="101">
                  <c:v>2013-06-01</c:v>
                </c:pt>
                <c:pt idx="102">
                  <c:v>2013-07-01</c:v>
                </c:pt>
                <c:pt idx="103">
                  <c:v>2013-08-01</c:v>
                </c:pt>
                <c:pt idx="104">
                  <c:v>2013-09-01</c:v>
                </c:pt>
                <c:pt idx="105">
                  <c:v>2013-10-01</c:v>
                </c:pt>
                <c:pt idx="106">
                  <c:v>2013-11-01</c:v>
                </c:pt>
                <c:pt idx="107">
                  <c:v>2013-12-01</c:v>
                </c:pt>
                <c:pt idx="108">
                  <c:v>2014-01-01</c:v>
                </c:pt>
                <c:pt idx="109">
                  <c:v>2014-02-01</c:v>
                </c:pt>
                <c:pt idx="110">
                  <c:v>2014-03-01</c:v>
                </c:pt>
                <c:pt idx="111">
                  <c:v>2014-04-01</c:v>
                </c:pt>
                <c:pt idx="112">
                  <c:v>2014-05-01</c:v>
                </c:pt>
                <c:pt idx="113">
                  <c:v>2014-06-01</c:v>
                </c:pt>
                <c:pt idx="114">
                  <c:v>2014-07-01</c:v>
                </c:pt>
                <c:pt idx="115">
                  <c:v>2014-08-01</c:v>
                </c:pt>
                <c:pt idx="116">
                  <c:v>2014-09-01</c:v>
                </c:pt>
                <c:pt idx="117">
                  <c:v>2014-10-01</c:v>
                </c:pt>
                <c:pt idx="118">
                  <c:v>2014-11-01</c:v>
                </c:pt>
                <c:pt idx="119">
                  <c:v>2014-12-01</c:v>
                </c:pt>
                <c:pt idx="120">
                  <c:v>2015-01-01</c:v>
                </c:pt>
                <c:pt idx="121">
                  <c:v>2015-02-01</c:v>
                </c:pt>
                <c:pt idx="122">
                  <c:v>2015-03-01</c:v>
                </c:pt>
                <c:pt idx="123">
                  <c:v>2015-04-01</c:v>
                </c:pt>
                <c:pt idx="124">
                  <c:v>2015-05-01</c:v>
                </c:pt>
                <c:pt idx="125">
                  <c:v>2015-06-01</c:v>
                </c:pt>
                <c:pt idx="126">
                  <c:v>2015-07-01</c:v>
                </c:pt>
                <c:pt idx="127">
                  <c:v>2015-08-01</c:v>
                </c:pt>
                <c:pt idx="128">
                  <c:v>2015-09-01</c:v>
                </c:pt>
                <c:pt idx="129">
                  <c:v>2015-10-01</c:v>
                </c:pt>
                <c:pt idx="130">
                  <c:v>2015-11-01</c:v>
                </c:pt>
                <c:pt idx="131">
                  <c:v>2015-12-01</c:v>
                </c:pt>
                <c:pt idx="132">
                  <c:v>2016-01-01</c:v>
                </c:pt>
                <c:pt idx="133">
                  <c:v>2016-02-01</c:v>
                </c:pt>
                <c:pt idx="134">
                  <c:v>2016-03-01</c:v>
                </c:pt>
                <c:pt idx="135">
                  <c:v>2016-04-01</c:v>
                </c:pt>
                <c:pt idx="136">
                  <c:v>2016-05-01</c:v>
                </c:pt>
                <c:pt idx="137">
                  <c:v>2016-06-01</c:v>
                </c:pt>
                <c:pt idx="138">
                  <c:v>2016-07-01</c:v>
                </c:pt>
                <c:pt idx="139">
                  <c:v>2016-08-01</c:v>
                </c:pt>
                <c:pt idx="140">
                  <c:v>2016-09-01</c:v>
                </c:pt>
                <c:pt idx="141">
                  <c:v>2016-10-01</c:v>
                </c:pt>
                <c:pt idx="142">
                  <c:v>2016-11-01</c:v>
                </c:pt>
                <c:pt idx="143">
                  <c:v>2016-12-01</c:v>
                </c:pt>
                <c:pt idx="144">
                  <c:v>2017-01-01</c:v>
                </c:pt>
                <c:pt idx="145">
                  <c:v>2017-02-01</c:v>
                </c:pt>
                <c:pt idx="146">
                  <c:v>2017-03-01</c:v>
                </c:pt>
                <c:pt idx="147">
                  <c:v>2017-04-01</c:v>
                </c:pt>
                <c:pt idx="148">
                  <c:v>2017-05-01</c:v>
                </c:pt>
                <c:pt idx="149">
                  <c:v>2017-06-01</c:v>
                </c:pt>
                <c:pt idx="150">
                  <c:v>2017-07-01</c:v>
                </c:pt>
                <c:pt idx="151">
                  <c:v>2017-08-01</c:v>
                </c:pt>
              </c:strCache>
            </c:strRef>
          </c:cat>
          <c:val>
            <c:numRef>
              <c:f>'Monthly Pivot Chart'!$B$2:$B$154</c:f>
              <c:numCache>
                <c:formatCode>General</c:formatCode>
                <c:ptCount val="152"/>
                <c:pt idx="0">
                  <c:v>1017.6</c:v>
                </c:pt>
                <c:pt idx="1">
                  <c:v>1024.8</c:v>
                </c:pt>
                <c:pt idx="2">
                  <c:v>1036.4000000000001</c:v>
                </c:pt>
                <c:pt idx="3">
                  <c:v>1068.8</c:v>
                </c:pt>
                <c:pt idx="4">
                  <c:v>1022.9</c:v>
                </c:pt>
                <c:pt idx="5">
                  <c:v>1074.4000000000001</c:v>
                </c:pt>
                <c:pt idx="6">
                  <c:v>1114</c:v>
                </c:pt>
                <c:pt idx="7">
                  <c:v>1057.5999999999999</c:v>
                </c:pt>
                <c:pt idx="8">
                  <c:v>1030.3</c:v>
                </c:pt>
                <c:pt idx="9">
                  <c:v>1021</c:v>
                </c:pt>
                <c:pt idx="10">
                  <c:v>1039.8</c:v>
                </c:pt>
                <c:pt idx="11">
                  <c:v>1055.7</c:v>
                </c:pt>
                <c:pt idx="12">
                  <c:v>1088.2</c:v>
                </c:pt>
                <c:pt idx="13">
                  <c:v>1074.3</c:v>
                </c:pt>
                <c:pt idx="14">
                  <c:v>1081.5999999999999</c:v>
                </c:pt>
                <c:pt idx="15">
                  <c:v>1083.2</c:v>
                </c:pt>
                <c:pt idx="16">
                  <c:v>1071.4000000000001</c:v>
                </c:pt>
                <c:pt idx="17">
                  <c:v>1085.8</c:v>
                </c:pt>
                <c:pt idx="18">
                  <c:v>1100.5</c:v>
                </c:pt>
                <c:pt idx="19">
                  <c:v>1082.3</c:v>
                </c:pt>
                <c:pt idx="20">
                  <c:v>1102.4000000000001</c:v>
                </c:pt>
                <c:pt idx="21">
                  <c:v>1103</c:v>
                </c:pt>
                <c:pt idx="22">
                  <c:v>1105.4000000000001</c:v>
                </c:pt>
                <c:pt idx="23">
                  <c:v>1120.4000000000001</c:v>
                </c:pt>
                <c:pt idx="24">
                  <c:v>1122.9000000000001</c:v>
                </c:pt>
                <c:pt idx="25">
                  <c:v>1120.4000000000001</c:v>
                </c:pt>
                <c:pt idx="26">
                  <c:v>1122.8</c:v>
                </c:pt>
                <c:pt idx="27">
                  <c:v>1129.2</c:v>
                </c:pt>
                <c:pt idx="28">
                  <c:v>1149.5</c:v>
                </c:pt>
                <c:pt idx="29">
                  <c:v>1136.0999999999999</c:v>
                </c:pt>
                <c:pt idx="30">
                  <c:v>1136.5999999999999</c:v>
                </c:pt>
                <c:pt idx="31">
                  <c:v>1151.2</c:v>
                </c:pt>
                <c:pt idx="32">
                  <c:v>1165</c:v>
                </c:pt>
                <c:pt idx="33">
                  <c:v>1162.4000000000001</c:v>
                </c:pt>
                <c:pt idx="34">
                  <c:v>1157.4000000000001</c:v>
                </c:pt>
                <c:pt idx="35">
                  <c:v>1146.5</c:v>
                </c:pt>
                <c:pt idx="36">
                  <c:v>1134.9000000000001</c:v>
                </c:pt>
                <c:pt idx="37">
                  <c:v>1117.2</c:v>
                </c:pt>
                <c:pt idx="38">
                  <c:v>1115.4000000000001</c:v>
                </c:pt>
                <c:pt idx="39">
                  <c:v>1117.3</c:v>
                </c:pt>
                <c:pt idx="40">
                  <c:v>1124.5999999999999</c:v>
                </c:pt>
                <c:pt idx="41">
                  <c:v>1115</c:v>
                </c:pt>
                <c:pt idx="42">
                  <c:v>1087.3</c:v>
                </c:pt>
                <c:pt idx="43">
                  <c:v>1105.0999999999999</c:v>
                </c:pt>
                <c:pt idx="44">
                  <c:v>1061.7</c:v>
                </c:pt>
                <c:pt idx="45">
                  <c:v>1015.3</c:v>
                </c:pt>
                <c:pt idx="46">
                  <c:v>1010.6</c:v>
                </c:pt>
                <c:pt idx="47">
                  <c:v>994.4</c:v>
                </c:pt>
                <c:pt idx="48">
                  <c:v>1025.2</c:v>
                </c:pt>
                <c:pt idx="49">
                  <c:v>1006.3</c:v>
                </c:pt>
                <c:pt idx="50">
                  <c:v>994.3</c:v>
                </c:pt>
                <c:pt idx="51">
                  <c:v>986.1</c:v>
                </c:pt>
                <c:pt idx="52">
                  <c:v>1006.8</c:v>
                </c:pt>
                <c:pt idx="53">
                  <c:v>1014.8</c:v>
                </c:pt>
                <c:pt idx="54">
                  <c:v>1034</c:v>
                </c:pt>
                <c:pt idx="55">
                  <c:v>1110.5</c:v>
                </c:pt>
                <c:pt idx="56">
                  <c:v>1007.2</c:v>
                </c:pt>
                <c:pt idx="57">
                  <c:v>1015.8</c:v>
                </c:pt>
                <c:pt idx="58">
                  <c:v>1037.8</c:v>
                </c:pt>
                <c:pt idx="59">
                  <c:v>1041.0999999999999</c:v>
                </c:pt>
                <c:pt idx="60">
                  <c:v>1028.3</c:v>
                </c:pt>
                <c:pt idx="61">
                  <c:v>1030.8</c:v>
                </c:pt>
                <c:pt idx="62">
                  <c:v>1076.3</c:v>
                </c:pt>
                <c:pt idx="63">
                  <c:v>1072.2</c:v>
                </c:pt>
                <c:pt idx="64">
                  <c:v>1075.5999999999999</c:v>
                </c:pt>
                <c:pt idx="65">
                  <c:v>1081.0999999999999</c:v>
                </c:pt>
                <c:pt idx="66">
                  <c:v>1088.5</c:v>
                </c:pt>
                <c:pt idx="67">
                  <c:v>1094.5999999999999</c:v>
                </c:pt>
                <c:pt idx="68">
                  <c:v>1098.2</c:v>
                </c:pt>
                <c:pt idx="69">
                  <c:v>1127.2</c:v>
                </c:pt>
                <c:pt idx="70">
                  <c:v>1126.2</c:v>
                </c:pt>
                <c:pt idx="71">
                  <c:v>1128.9000000000001</c:v>
                </c:pt>
                <c:pt idx="72">
                  <c:v>1136.5999999999999</c:v>
                </c:pt>
                <c:pt idx="73">
                  <c:v>1136.2</c:v>
                </c:pt>
                <c:pt idx="74">
                  <c:v>1152.5</c:v>
                </c:pt>
                <c:pt idx="75">
                  <c:v>1144</c:v>
                </c:pt>
                <c:pt idx="76">
                  <c:v>1131.7</c:v>
                </c:pt>
                <c:pt idx="77">
                  <c:v>1126.9000000000001</c:v>
                </c:pt>
                <c:pt idx="78">
                  <c:v>1144.3</c:v>
                </c:pt>
                <c:pt idx="79">
                  <c:v>1139.9000000000001</c:v>
                </c:pt>
                <c:pt idx="80">
                  <c:v>1161.7</c:v>
                </c:pt>
                <c:pt idx="81">
                  <c:v>1181.2</c:v>
                </c:pt>
                <c:pt idx="82">
                  <c:v>1177.5</c:v>
                </c:pt>
                <c:pt idx="83">
                  <c:v>1185.9000000000001</c:v>
                </c:pt>
                <c:pt idx="84">
                  <c:v>1203.5999999999999</c:v>
                </c:pt>
                <c:pt idx="85">
                  <c:v>1216.8</c:v>
                </c:pt>
                <c:pt idx="86">
                  <c:v>1221</c:v>
                </c:pt>
                <c:pt idx="87">
                  <c:v>1224.5999999999999</c:v>
                </c:pt>
                <c:pt idx="88">
                  <c:v>1220.8</c:v>
                </c:pt>
                <c:pt idx="89">
                  <c:v>1220.9000000000001</c:v>
                </c:pt>
                <c:pt idx="90">
                  <c:v>1230.0999999999999</c:v>
                </c:pt>
                <c:pt idx="91">
                  <c:v>1236.5999999999999</c:v>
                </c:pt>
                <c:pt idx="92">
                  <c:v>1260</c:v>
                </c:pt>
                <c:pt idx="93">
                  <c:v>1242.4000000000001</c:v>
                </c:pt>
                <c:pt idx="94">
                  <c:v>1268.3</c:v>
                </c:pt>
                <c:pt idx="95">
                  <c:v>1289.3</c:v>
                </c:pt>
                <c:pt idx="96">
                  <c:v>1297.5</c:v>
                </c:pt>
                <c:pt idx="97">
                  <c:v>1304.0999999999999</c:v>
                </c:pt>
                <c:pt idx="98">
                  <c:v>1289.8</c:v>
                </c:pt>
                <c:pt idx="99">
                  <c:v>1299.5999999999999</c:v>
                </c:pt>
                <c:pt idx="100">
                  <c:v>1300.3</c:v>
                </c:pt>
                <c:pt idx="101">
                  <c:v>1311.9</c:v>
                </c:pt>
                <c:pt idx="102">
                  <c:v>1315.6</c:v>
                </c:pt>
                <c:pt idx="103">
                  <c:v>1318.2</c:v>
                </c:pt>
                <c:pt idx="104">
                  <c:v>1317</c:v>
                </c:pt>
                <c:pt idx="105">
                  <c:v>1327.1</c:v>
                </c:pt>
                <c:pt idx="106">
                  <c:v>1342.4</c:v>
                </c:pt>
                <c:pt idx="107">
                  <c:v>1329.2</c:v>
                </c:pt>
                <c:pt idx="108">
                  <c:v>1314.5</c:v>
                </c:pt>
                <c:pt idx="109">
                  <c:v>1347.2</c:v>
                </c:pt>
                <c:pt idx="110">
                  <c:v>1391.1</c:v>
                </c:pt>
                <c:pt idx="111">
                  <c:v>1380.2</c:v>
                </c:pt>
                <c:pt idx="112">
                  <c:v>1394.7</c:v>
                </c:pt>
                <c:pt idx="113">
                  <c:v>1405.7</c:v>
                </c:pt>
                <c:pt idx="114">
                  <c:v>1406.8</c:v>
                </c:pt>
                <c:pt idx="115">
                  <c:v>1432.7</c:v>
                </c:pt>
                <c:pt idx="116">
                  <c:v>1419.5</c:v>
                </c:pt>
                <c:pt idx="117">
                  <c:v>1431.7</c:v>
                </c:pt>
                <c:pt idx="118">
                  <c:v>1455.9</c:v>
                </c:pt>
                <c:pt idx="119">
                  <c:v>1457.1</c:v>
                </c:pt>
                <c:pt idx="120">
                  <c:v>1465.2</c:v>
                </c:pt>
                <c:pt idx="121">
                  <c:v>1459.7</c:v>
                </c:pt>
                <c:pt idx="122">
                  <c:v>1501.7</c:v>
                </c:pt>
                <c:pt idx="123">
                  <c:v>1498</c:v>
                </c:pt>
                <c:pt idx="124">
                  <c:v>1517.1</c:v>
                </c:pt>
                <c:pt idx="125">
                  <c:v>1503.9</c:v>
                </c:pt>
                <c:pt idx="126">
                  <c:v>1516.7</c:v>
                </c:pt>
                <c:pt idx="127">
                  <c:v>1526.5</c:v>
                </c:pt>
                <c:pt idx="128">
                  <c:v>1531.4</c:v>
                </c:pt>
                <c:pt idx="129">
                  <c:v>1524.3</c:v>
                </c:pt>
                <c:pt idx="130">
                  <c:v>1545.7</c:v>
                </c:pt>
                <c:pt idx="131">
                  <c:v>1551.7</c:v>
                </c:pt>
                <c:pt idx="132">
                  <c:v>1532.9</c:v>
                </c:pt>
                <c:pt idx="133">
                  <c:v>1546.5</c:v>
                </c:pt>
                <c:pt idx="134">
                  <c:v>1553.8</c:v>
                </c:pt>
                <c:pt idx="135">
                  <c:v>1567</c:v>
                </c:pt>
                <c:pt idx="136">
                  <c:v>1573.2</c:v>
                </c:pt>
                <c:pt idx="137">
                  <c:v>1588.3</c:v>
                </c:pt>
                <c:pt idx="138">
                  <c:v>1613.7</c:v>
                </c:pt>
                <c:pt idx="139">
                  <c:v>1597.1</c:v>
                </c:pt>
                <c:pt idx="140">
                  <c:v>1624.9</c:v>
                </c:pt>
                <c:pt idx="141">
                  <c:v>1641.3</c:v>
                </c:pt>
                <c:pt idx="142">
                  <c:v>1637.7</c:v>
                </c:pt>
                <c:pt idx="143">
                  <c:v>1664.6</c:v>
                </c:pt>
                <c:pt idx="144">
                  <c:v>1638.2</c:v>
                </c:pt>
                <c:pt idx="145">
                  <c:v>1643.4</c:v>
                </c:pt>
                <c:pt idx="146">
                  <c:v>1660.4</c:v>
                </c:pt>
                <c:pt idx="147">
                  <c:v>1671.4</c:v>
                </c:pt>
                <c:pt idx="148">
                  <c:v>1677.5</c:v>
                </c:pt>
                <c:pt idx="149">
                  <c:v>1684.5</c:v>
                </c:pt>
                <c:pt idx="150">
                  <c:v>1706.6</c:v>
                </c:pt>
                <c:pt idx="151">
                  <c:v>1689.8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DA-401C-A0A5-72A1825CEA7A}"/>
            </c:ext>
          </c:extLst>
        </c:ser>
        <c:ser>
          <c:idx val="1"/>
          <c:order val="1"/>
          <c:tx>
            <c:strRef>
              <c:f>'Monthly Pivot Chart'!$C$1</c:f>
              <c:strCache>
                <c:ptCount val="1"/>
                <c:pt idx="0">
                  <c:v>Sum of Services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'Monthly Pivot Chart'!$A$2:$A$154</c:f>
              <c:strCache>
                <c:ptCount val="152"/>
                <c:pt idx="0">
                  <c:v>2005-01-01</c:v>
                </c:pt>
                <c:pt idx="1">
                  <c:v>2005-02-01</c:v>
                </c:pt>
                <c:pt idx="2">
                  <c:v>2005-03-01</c:v>
                </c:pt>
                <c:pt idx="3">
                  <c:v>2005-04-01</c:v>
                </c:pt>
                <c:pt idx="4">
                  <c:v>2005-05-01</c:v>
                </c:pt>
                <c:pt idx="5">
                  <c:v>2005-06-01</c:v>
                </c:pt>
                <c:pt idx="6">
                  <c:v>2005-07-01</c:v>
                </c:pt>
                <c:pt idx="7">
                  <c:v>2005-08-01</c:v>
                </c:pt>
                <c:pt idx="8">
                  <c:v>2005-09-01</c:v>
                </c:pt>
                <c:pt idx="9">
                  <c:v>2005-10-01</c:v>
                </c:pt>
                <c:pt idx="10">
                  <c:v>2005-11-01</c:v>
                </c:pt>
                <c:pt idx="11">
                  <c:v>2005-12-01</c:v>
                </c:pt>
                <c:pt idx="12">
                  <c:v>2006-01-01</c:v>
                </c:pt>
                <c:pt idx="13">
                  <c:v>2006-02-01</c:v>
                </c:pt>
                <c:pt idx="14">
                  <c:v>2006-03-01</c:v>
                </c:pt>
                <c:pt idx="15">
                  <c:v>2006-04-01</c:v>
                </c:pt>
                <c:pt idx="16">
                  <c:v>2006-05-01</c:v>
                </c:pt>
                <c:pt idx="17">
                  <c:v>2006-06-01</c:v>
                </c:pt>
                <c:pt idx="18">
                  <c:v>2006-07-01</c:v>
                </c:pt>
                <c:pt idx="19">
                  <c:v>2006-08-01</c:v>
                </c:pt>
                <c:pt idx="20">
                  <c:v>2006-09-01</c:v>
                </c:pt>
                <c:pt idx="21">
                  <c:v>2006-10-01</c:v>
                </c:pt>
                <c:pt idx="22">
                  <c:v>2006-11-01</c:v>
                </c:pt>
                <c:pt idx="23">
                  <c:v>2006-12-01</c:v>
                </c:pt>
                <c:pt idx="24">
                  <c:v>2007-01-01</c:v>
                </c:pt>
                <c:pt idx="25">
                  <c:v>2007-02-01</c:v>
                </c:pt>
                <c:pt idx="26">
                  <c:v>2007-03-01</c:v>
                </c:pt>
                <c:pt idx="27">
                  <c:v>2007-04-01</c:v>
                </c:pt>
                <c:pt idx="28">
                  <c:v>2007-05-01</c:v>
                </c:pt>
                <c:pt idx="29">
                  <c:v>2007-06-01</c:v>
                </c:pt>
                <c:pt idx="30">
                  <c:v>2007-07-01</c:v>
                </c:pt>
                <c:pt idx="31">
                  <c:v>2007-08-01</c:v>
                </c:pt>
                <c:pt idx="32">
                  <c:v>2007-09-01</c:v>
                </c:pt>
                <c:pt idx="33">
                  <c:v>2007-10-01</c:v>
                </c:pt>
                <c:pt idx="34">
                  <c:v>2007-11-01</c:v>
                </c:pt>
                <c:pt idx="35">
                  <c:v>2007-12-01</c:v>
                </c:pt>
                <c:pt idx="36">
                  <c:v>2008-01-01</c:v>
                </c:pt>
                <c:pt idx="37">
                  <c:v>2008-02-01</c:v>
                </c:pt>
                <c:pt idx="38">
                  <c:v>2008-03-01</c:v>
                </c:pt>
                <c:pt idx="39">
                  <c:v>2008-04-01</c:v>
                </c:pt>
                <c:pt idx="40">
                  <c:v>2008-05-01</c:v>
                </c:pt>
                <c:pt idx="41">
                  <c:v>2008-06-01</c:v>
                </c:pt>
                <c:pt idx="42">
                  <c:v>2008-07-01</c:v>
                </c:pt>
                <c:pt idx="43">
                  <c:v>2008-08-01</c:v>
                </c:pt>
                <c:pt idx="44">
                  <c:v>2008-09-01</c:v>
                </c:pt>
                <c:pt idx="45">
                  <c:v>2008-10-01</c:v>
                </c:pt>
                <c:pt idx="46">
                  <c:v>2008-11-01</c:v>
                </c:pt>
                <c:pt idx="47">
                  <c:v>2008-12-01</c:v>
                </c:pt>
                <c:pt idx="48">
                  <c:v>2009-01-01</c:v>
                </c:pt>
                <c:pt idx="49">
                  <c:v>2009-02-01</c:v>
                </c:pt>
                <c:pt idx="50">
                  <c:v>2009-03-01</c:v>
                </c:pt>
                <c:pt idx="51">
                  <c:v>2009-04-01</c:v>
                </c:pt>
                <c:pt idx="52">
                  <c:v>2009-05-01</c:v>
                </c:pt>
                <c:pt idx="53">
                  <c:v>2009-06-01</c:v>
                </c:pt>
                <c:pt idx="54">
                  <c:v>2009-07-01</c:v>
                </c:pt>
                <c:pt idx="55">
                  <c:v>2009-08-01</c:v>
                </c:pt>
                <c:pt idx="56">
                  <c:v>2009-09-01</c:v>
                </c:pt>
                <c:pt idx="57">
                  <c:v>2009-10-01</c:v>
                </c:pt>
                <c:pt idx="58">
                  <c:v>2009-11-01</c:v>
                </c:pt>
                <c:pt idx="59">
                  <c:v>2009-12-01</c:v>
                </c:pt>
                <c:pt idx="60">
                  <c:v>2010-01-01</c:v>
                </c:pt>
                <c:pt idx="61">
                  <c:v>2010-02-01</c:v>
                </c:pt>
                <c:pt idx="62">
                  <c:v>2010-03-01</c:v>
                </c:pt>
                <c:pt idx="63">
                  <c:v>2010-04-01</c:v>
                </c:pt>
                <c:pt idx="64">
                  <c:v>2010-05-01</c:v>
                </c:pt>
                <c:pt idx="65">
                  <c:v>2010-06-01</c:v>
                </c:pt>
                <c:pt idx="66">
                  <c:v>2010-07-01</c:v>
                </c:pt>
                <c:pt idx="67">
                  <c:v>2010-08-01</c:v>
                </c:pt>
                <c:pt idx="68">
                  <c:v>2010-09-01</c:v>
                </c:pt>
                <c:pt idx="69">
                  <c:v>2010-10-01</c:v>
                </c:pt>
                <c:pt idx="70">
                  <c:v>2010-11-01</c:v>
                </c:pt>
                <c:pt idx="71">
                  <c:v>2010-12-01</c:v>
                </c:pt>
                <c:pt idx="72">
                  <c:v>2011-01-01</c:v>
                </c:pt>
                <c:pt idx="73">
                  <c:v>2011-02-01</c:v>
                </c:pt>
                <c:pt idx="74">
                  <c:v>2011-03-01</c:v>
                </c:pt>
                <c:pt idx="75">
                  <c:v>2011-04-01</c:v>
                </c:pt>
                <c:pt idx="76">
                  <c:v>2011-05-01</c:v>
                </c:pt>
                <c:pt idx="77">
                  <c:v>2011-06-01</c:v>
                </c:pt>
                <c:pt idx="78">
                  <c:v>2011-07-01</c:v>
                </c:pt>
                <c:pt idx="79">
                  <c:v>2011-08-01</c:v>
                </c:pt>
                <c:pt idx="80">
                  <c:v>2011-09-01</c:v>
                </c:pt>
                <c:pt idx="81">
                  <c:v>2011-10-01</c:v>
                </c:pt>
                <c:pt idx="82">
                  <c:v>2011-11-01</c:v>
                </c:pt>
                <c:pt idx="83">
                  <c:v>2011-12-01</c:v>
                </c:pt>
                <c:pt idx="84">
                  <c:v>2012-01-01</c:v>
                </c:pt>
                <c:pt idx="85">
                  <c:v>2012-02-01</c:v>
                </c:pt>
                <c:pt idx="86">
                  <c:v>2012-03-01</c:v>
                </c:pt>
                <c:pt idx="87">
                  <c:v>2012-04-01</c:v>
                </c:pt>
                <c:pt idx="88">
                  <c:v>2012-05-01</c:v>
                </c:pt>
                <c:pt idx="89">
                  <c:v>2012-06-01</c:v>
                </c:pt>
                <c:pt idx="90">
                  <c:v>2012-07-01</c:v>
                </c:pt>
                <c:pt idx="91">
                  <c:v>2012-08-01</c:v>
                </c:pt>
                <c:pt idx="92">
                  <c:v>2012-09-01</c:v>
                </c:pt>
                <c:pt idx="93">
                  <c:v>2012-10-01</c:v>
                </c:pt>
                <c:pt idx="94">
                  <c:v>2012-11-01</c:v>
                </c:pt>
                <c:pt idx="95">
                  <c:v>2012-12-01</c:v>
                </c:pt>
                <c:pt idx="96">
                  <c:v>2013-01-01</c:v>
                </c:pt>
                <c:pt idx="97">
                  <c:v>2013-02-01</c:v>
                </c:pt>
                <c:pt idx="98">
                  <c:v>2013-03-01</c:v>
                </c:pt>
                <c:pt idx="99">
                  <c:v>2013-04-01</c:v>
                </c:pt>
                <c:pt idx="100">
                  <c:v>2013-05-01</c:v>
                </c:pt>
                <c:pt idx="101">
                  <c:v>2013-06-01</c:v>
                </c:pt>
                <c:pt idx="102">
                  <c:v>2013-07-01</c:v>
                </c:pt>
                <c:pt idx="103">
                  <c:v>2013-08-01</c:v>
                </c:pt>
                <c:pt idx="104">
                  <c:v>2013-09-01</c:v>
                </c:pt>
                <c:pt idx="105">
                  <c:v>2013-10-01</c:v>
                </c:pt>
                <c:pt idx="106">
                  <c:v>2013-11-01</c:v>
                </c:pt>
                <c:pt idx="107">
                  <c:v>2013-12-01</c:v>
                </c:pt>
                <c:pt idx="108">
                  <c:v>2014-01-01</c:v>
                </c:pt>
                <c:pt idx="109">
                  <c:v>2014-02-01</c:v>
                </c:pt>
                <c:pt idx="110">
                  <c:v>2014-03-01</c:v>
                </c:pt>
                <c:pt idx="111">
                  <c:v>2014-04-01</c:v>
                </c:pt>
                <c:pt idx="112">
                  <c:v>2014-05-01</c:v>
                </c:pt>
                <c:pt idx="113">
                  <c:v>2014-06-01</c:v>
                </c:pt>
                <c:pt idx="114">
                  <c:v>2014-07-01</c:v>
                </c:pt>
                <c:pt idx="115">
                  <c:v>2014-08-01</c:v>
                </c:pt>
                <c:pt idx="116">
                  <c:v>2014-09-01</c:v>
                </c:pt>
                <c:pt idx="117">
                  <c:v>2014-10-01</c:v>
                </c:pt>
                <c:pt idx="118">
                  <c:v>2014-11-01</c:v>
                </c:pt>
                <c:pt idx="119">
                  <c:v>2014-12-01</c:v>
                </c:pt>
                <c:pt idx="120">
                  <c:v>2015-01-01</c:v>
                </c:pt>
                <c:pt idx="121">
                  <c:v>2015-02-01</c:v>
                </c:pt>
                <c:pt idx="122">
                  <c:v>2015-03-01</c:v>
                </c:pt>
                <c:pt idx="123">
                  <c:v>2015-04-01</c:v>
                </c:pt>
                <c:pt idx="124">
                  <c:v>2015-05-01</c:v>
                </c:pt>
                <c:pt idx="125">
                  <c:v>2015-06-01</c:v>
                </c:pt>
                <c:pt idx="126">
                  <c:v>2015-07-01</c:v>
                </c:pt>
                <c:pt idx="127">
                  <c:v>2015-08-01</c:v>
                </c:pt>
                <c:pt idx="128">
                  <c:v>2015-09-01</c:v>
                </c:pt>
                <c:pt idx="129">
                  <c:v>2015-10-01</c:v>
                </c:pt>
                <c:pt idx="130">
                  <c:v>2015-11-01</c:v>
                </c:pt>
                <c:pt idx="131">
                  <c:v>2015-12-01</c:v>
                </c:pt>
                <c:pt idx="132">
                  <c:v>2016-01-01</c:v>
                </c:pt>
                <c:pt idx="133">
                  <c:v>2016-02-01</c:v>
                </c:pt>
                <c:pt idx="134">
                  <c:v>2016-03-01</c:v>
                </c:pt>
                <c:pt idx="135">
                  <c:v>2016-04-01</c:v>
                </c:pt>
                <c:pt idx="136">
                  <c:v>2016-05-01</c:v>
                </c:pt>
                <c:pt idx="137">
                  <c:v>2016-06-01</c:v>
                </c:pt>
                <c:pt idx="138">
                  <c:v>2016-07-01</c:v>
                </c:pt>
                <c:pt idx="139">
                  <c:v>2016-08-01</c:v>
                </c:pt>
                <c:pt idx="140">
                  <c:v>2016-09-01</c:v>
                </c:pt>
                <c:pt idx="141">
                  <c:v>2016-10-01</c:v>
                </c:pt>
                <c:pt idx="142">
                  <c:v>2016-11-01</c:v>
                </c:pt>
                <c:pt idx="143">
                  <c:v>2016-12-01</c:v>
                </c:pt>
                <c:pt idx="144">
                  <c:v>2017-01-01</c:v>
                </c:pt>
                <c:pt idx="145">
                  <c:v>2017-02-01</c:v>
                </c:pt>
                <c:pt idx="146">
                  <c:v>2017-03-01</c:v>
                </c:pt>
                <c:pt idx="147">
                  <c:v>2017-04-01</c:v>
                </c:pt>
                <c:pt idx="148">
                  <c:v>2017-05-01</c:v>
                </c:pt>
                <c:pt idx="149">
                  <c:v>2017-06-01</c:v>
                </c:pt>
                <c:pt idx="150">
                  <c:v>2017-07-01</c:v>
                </c:pt>
                <c:pt idx="151">
                  <c:v>2017-08-01</c:v>
                </c:pt>
              </c:strCache>
            </c:strRef>
          </c:cat>
          <c:val>
            <c:numRef>
              <c:f>'Monthly Pivot Chart'!$C$2:$C$154</c:f>
              <c:numCache>
                <c:formatCode>General</c:formatCode>
                <c:ptCount val="152"/>
                <c:pt idx="0">
                  <c:v>6250.7</c:v>
                </c:pt>
                <c:pt idx="1">
                  <c:v>6267.5</c:v>
                </c:pt>
                <c:pt idx="2">
                  <c:v>6296.2</c:v>
                </c:pt>
                <c:pt idx="3">
                  <c:v>6310.2</c:v>
                </c:pt>
                <c:pt idx="4">
                  <c:v>6328.7</c:v>
                </c:pt>
                <c:pt idx="5">
                  <c:v>6356.5</c:v>
                </c:pt>
                <c:pt idx="6">
                  <c:v>6374.3</c:v>
                </c:pt>
                <c:pt idx="7">
                  <c:v>6390.7</c:v>
                </c:pt>
                <c:pt idx="8">
                  <c:v>6400.3</c:v>
                </c:pt>
                <c:pt idx="9">
                  <c:v>6398.8</c:v>
                </c:pt>
                <c:pt idx="10">
                  <c:v>6424.9</c:v>
                </c:pt>
                <c:pt idx="11">
                  <c:v>6442</c:v>
                </c:pt>
                <c:pt idx="12">
                  <c:v>6432.7</c:v>
                </c:pt>
                <c:pt idx="13">
                  <c:v>6469</c:v>
                </c:pt>
                <c:pt idx="14">
                  <c:v>6491.6</c:v>
                </c:pt>
                <c:pt idx="15">
                  <c:v>6496.1</c:v>
                </c:pt>
                <c:pt idx="16">
                  <c:v>6521.1</c:v>
                </c:pt>
                <c:pt idx="17">
                  <c:v>6516.6</c:v>
                </c:pt>
                <c:pt idx="18">
                  <c:v>6534.9</c:v>
                </c:pt>
                <c:pt idx="19">
                  <c:v>6536.2</c:v>
                </c:pt>
                <c:pt idx="20">
                  <c:v>6552.5</c:v>
                </c:pt>
                <c:pt idx="21">
                  <c:v>6579.9</c:v>
                </c:pt>
                <c:pt idx="22">
                  <c:v>6589.6</c:v>
                </c:pt>
                <c:pt idx="23">
                  <c:v>6599</c:v>
                </c:pt>
                <c:pt idx="24">
                  <c:v>6613.7</c:v>
                </c:pt>
                <c:pt idx="25">
                  <c:v>6630</c:v>
                </c:pt>
                <c:pt idx="26">
                  <c:v>6627.8</c:v>
                </c:pt>
                <c:pt idx="27">
                  <c:v>6647.9</c:v>
                </c:pt>
                <c:pt idx="28">
                  <c:v>6638.2</c:v>
                </c:pt>
                <c:pt idx="29">
                  <c:v>6648.6</c:v>
                </c:pt>
                <c:pt idx="30">
                  <c:v>6658</c:v>
                </c:pt>
                <c:pt idx="31">
                  <c:v>6690.1</c:v>
                </c:pt>
                <c:pt idx="32">
                  <c:v>6672.2</c:v>
                </c:pt>
                <c:pt idx="33">
                  <c:v>6669.3</c:v>
                </c:pt>
                <c:pt idx="34">
                  <c:v>6690.6</c:v>
                </c:pt>
                <c:pt idx="35">
                  <c:v>6690.8</c:v>
                </c:pt>
                <c:pt idx="36">
                  <c:v>6704.9</c:v>
                </c:pt>
                <c:pt idx="37">
                  <c:v>6719.6</c:v>
                </c:pt>
                <c:pt idx="38">
                  <c:v>6707</c:v>
                </c:pt>
                <c:pt idx="39">
                  <c:v>6717.4</c:v>
                </c:pt>
                <c:pt idx="40">
                  <c:v>6714.6</c:v>
                </c:pt>
                <c:pt idx="41">
                  <c:v>6714.4</c:v>
                </c:pt>
                <c:pt idx="42">
                  <c:v>6712.6</c:v>
                </c:pt>
                <c:pt idx="43">
                  <c:v>6699.1</c:v>
                </c:pt>
                <c:pt idx="44">
                  <c:v>6712.5</c:v>
                </c:pt>
                <c:pt idx="45">
                  <c:v>6711.8</c:v>
                </c:pt>
                <c:pt idx="46">
                  <c:v>6706.5</c:v>
                </c:pt>
                <c:pt idx="47">
                  <c:v>6682.6</c:v>
                </c:pt>
                <c:pt idx="48">
                  <c:v>6679.5</c:v>
                </c:pt>
                <c:pt idx="49">
                  <c:v>6653.3</c:v>
                </c:pt>
                <c:pt idx="50">
                  <c:v>6654.8</c:v>
                </c:pt>
                <c:pt idx="51">
                  <c:v>6650.7</c:v>
                </c:pt>
                <c:pt idx="52">
                  <c:v>6635</c:v>
                </c:pt>
                <c:pt idx="53">
                  <c:v>6632.8</c:v>
                </c:pt>
                <c:pt idx="54">
                  <c:v>6635.1</c:v>
                </c:pt>
                <c:pt idx="55">
                  <c:v>6647.2</c:v>
                </c:pt>
                <c:pt idx="56">
                  <c:v>6645.7</c:v>
                </c:pt>
                <c:pt idx="57">
                  <c:v>6651</c:v>
                </c:pt>
                <c:pt idx="58">
                  <c:v>6632.7</c:v>
                </c:pt>
                <c:pt idx="59">
                  <c:v>6664.4</c:v>
                </c:pt>
                <c:pt idx="60">
                  <c:v>6659.6</c:v>
                </c:pt>
                <c:pt idx="61">
                  <c:v>6676.6</c:v>
                </c:pt>
                <c:pt idx="62">
                  <c:v>6675.6</c:v>
                </c:pt>
                <c:pt idx="63">
                  <c:v>6691.7</c:v>
                </c:pt>
                <c:pt idx="64">
                  <c:v>6716.1</c:v>
                </c:pt>
                <c:pt idx="65">
                  <c:v>6723.2</c:v>
                </c:pt>
                <c:pt idx="66">
                  <c:v>6730.7</c:v>
                </c:pt>
                <c:pt idx="67">
                  <c:v>6748.8</c:v>
                </c:pt>
                <c:pt idx="68">
                  <c:v>6752.5</c:v>
                </c:pt>
                <c:pt idx="69">
                  <c:v>6765.6</c:v>
                </c:pt>
                <c:pt idx="70">
                  <c:v>6790</c:v>
                </c:pt>
                <c:pt idx="71">
                  <c:v>6801.3</c:v>
                </c:pt>
                <c:pt idx="72">
                  <c:v>6799.5</c:v>
                </c:pt>
                <c:pt idx="73">
                  <c:v>6807.3</c:v>
                </c:pt>
                <c:pt idx="74">
                  <c:v>6829.2</c:v>
                </c:pt>
                <c:pt idx="75">
                  <c:v>6825.3</c:v>
                </c:pt>
                <c:pt idx="76">
                  <c:v>6841.5</c:v>
                </c:pt>
                <c:pt idx="77">
                  <c:v>6850.9</c:v>
                </c:pt>
                <c:pt idx="78">
                  <c:v>6870.9</c:v>
                </c:pt>
                <c:pt idx="79">
                  <c:v>6876.7</c:v>
                </c:pt>
                <c:pt idx="80">
                  <c:v>6882.4</c:v>
                </c:pt>
                <c:pt idx="81">
                  <c:v>6880</c:v>
                </c:pt>
                <c:pt idx="82">
                  <c:v>6876.6</c:v>
                </c:pt>
                <c:pt idx="83">
                  <c:v>6876.6</c:v>
                </c:pt>
                <c:pt idx="84">
                  <c:v>6887.9</c:v>
                </c:pt>
                <c:pt idx="85">
                  <c:v>6911.1</c:v>
                </c:pt>
                <c:pt idx="86">
                  <c:v>6895.1</c:v>
                </c:pt>
                <c:pt idx="87">
                  <c:v>6905</c:v>
                </c:pt>
                <c:pt idx="88">
                  <c:v>6906.5</c:v>
                </c:pt>
                <c:pt idx="89">
                  <c:v>6906.4</c:v>
                </c:pt>
                <c:pt idx="90">
                  <c:v>6920</c:v>
                </c:pt>
                <c:pt idx="91">
                  <c:v>6896.3</c:v>
                </c:pt>
                <c:pt idx="92">
                  <c:v>6912.9</c:v>
                </c:pt>
                <c:pt idx="93">
                  <c:v>6913.4</c:v>
                </c:pt>
                <c:pt idx="94">
                  <c:v>6922.4</c:v>
                </c:pt>
                <c:pt idx="95">
                  <c:v>6920.4</c:v>
                </c:pt>
                <c:pt idx="96">
                  <c:v>6910.2</c:v>
                </c:pt>
                <c:pt idx="97">
                  <c:v>6916.1</c:v>
                </c:pt>
                <c:pt idx="98">
                  <c:v>6929.5</c:v>
                </c:pt>
                <c:pt idx="99">
                  <c:v>6921.9</c:v>
                </c:pt>
                <c:pt idx="100">
                  <c:v>6927.1</c:v>
                </c:pt>
                <c:pt idx="101">
                  <c:v>6937.9</c:v>
                </c:pt>
                <c:pt idx="102">
                  <c:v>6933.5</c:v>
                </c:pt>
                <c:pt idx="103">
                  <c:v>6956.2</c:v>
                </c:pt>
                <c:pt idx="104">
                  <c:v>6966.8</c:v>
                </c:pt>
                <c:pt idx="105">
                  <c:v>6981.3</c:v>
                </c:pt>
                <c:pt idx="106">
                  <c:v>7015.7</c:v>
                </c:pt>
                <c:pt idx="107">
                  <c:v>7019.9</c:v>
                </c:pt>
                <c:pt idx="108">
                  <c:v>7028.6</c:v>
                </c:pt>
                <c:pt idx="109">
                  <c:v>7029.6</c:v>
                </c:pt>
                <c:pt idx="110">
                  <c:v>7047.7</c:v>
                </c:pt>
                <c:pt idx="111">
                  <c:v>7055</c:v>
                </c:pt>
                <c:pt idx="112">
                  <c:v>7069.8</c:v>
                </c:pt>
                <c:pt idx="113">
                  <c:v>7092.1</c:v>
                </c:pt>
                <c:pt idx="114">
                  <c:v>7101.6</c:v>
                </c:pt>
                <c:pt idx="115">
                  <c:v>7143.4</c:v>
                </c:pt>
                <c:pt idx="116">
                  <c:v>7162.8</c:v>
                </c:pt>
                <c:pt idx="117">
                  <c:v>7201.1</c:v>
                </c:pt>
                <c:pt idx="118">
                  <c:v>7219.8</c:v>
                </c:pt>
                <c:pt idx="119">
                  <c:v>7235.1</c:v>
                </c:pt>
                <c:pt idx="120">
                  <c:v>7261.3</c:v>
                </c:pt>
                <c:pt idx="121">
                  <c:v>7289.6</c:v>
                </c:pt>
                <c:pt idx="122">
                  <c:v>7288</c:v>
                </c:pt>
                <c:pt idx="123">
                  <c:v>7309.9</c:v>
                </c:pt>
                <c:pt idx="124">
                  <c:v>7321.9</c:v>
                </c:pt>
                <c:pt idx="125">
                  <c:v>7329.8</c:v>
                </c:pt>
                <c:pt idx="126">
                  <c:v>7338.2</c:v>
                </c:pt>
                <c:pt idx="127">
                  <c:v>7355.3</c:v>
                </c:pt>
                <c:pt idx="128">
                  <c:v>7376.5</c:v>
                </c:pt>
                <c:pt idx="129">
                  <c:v>7396.6</c:v>
                </c:pt>
                <c:pt idx="130">
                  <c:v>7398.2</c:v>
                </c:pt>
                <c:pt idx="131">
                  <c:v>7416.2</c:v>
                </c:pt>
                <c:pt idx="132">
                  <c:v>7420.4</c:v>
                </c:pt>
                <c:pt idx="133">
                  <c:v>7444.9</c:v>
                </c:pt>
                <c:pt idx="134">
                  <c:v>7438.8</c:v>
                </c:pt>
                <c:pt idx="135">
                  <c:v>7469.5</c:v>
                </c:pt>
                <c:pt idx="136">
                  <c:v>7482.9</c:v>
                </c:pt>
                <c:pt idx="137">
                  <c:v>7504.9</c:v>
                </c:pt>
                <c:pt idx="138">
                  <c:v>7514.1</c:v>
                </c:pt>
                <c:pt idx="139">
                  <c:v>7532.4</c:v>
                </c:pt>
                <c:pt idx="140">
                  <c:v>7558.3</c:v>
                </c:pt>
                <c:pt idx="141">
                  <c:v>7554.6</c:v>
                </c:pt>
                <c:pt idx="142">
                  <c:v>7575.4</c:v>
                </c:pt>
                <c:pt idx="143">
                  <c:v>7591.4</c:v>
                </c:pt>
                <c:pt idx="144">
                  <c:v>7601.8</c:v>
                </c:pt>
                <c:pt idx="145">
                  <c:v>7606.3</c:v>
                </c:pt>
                <c:pt idx="146">
                  <c:v>7655</c:v>
                </c:pt>
                <c:pt idx="147">
                  <c:v>7650.8</c:v>
                </c:pt>
                <c:pt idx="148">
                  <c:v>7666.2</c:v>
                </c:pt>
                <c:pt idx="149">
                  <c:v>7676.3</c:v>
                </c:pt>
                <c:pt idx="150">
                  <c:v>7687</c:v>
                </c:pt>
                <c:pt idx="151">
                  <c:v>7696.2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EDA-401C-A0A5-72A1825CEA7A}"/>
            </c:ext>
          </c:extLst>
        </c:ser>
        <c:ser>
          <c:idx val="2"/>
          <c:order val="2"/>
          <c:tx>
            <c:strRef>
              <c:f>'Monthly Pivot Chart'!$D$1</c:f>
              <c:strCache>
                <c:ptCount val="1"/>
                <c:pt idx="0">
                  <c:v>Sum of NonDurable Goods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'Monthly Pivot Chart'!$A$2:$A$154</c:f>
              <c:strCache>
                <c:ptCount val="152"/>
                <c:pt idx="0">
                  <c:v>2005-01-01</c:v>
                </c:pt>
                <c:pt idx="1">
                  <c:v>2005-02-01</c:v>
                </c:pt>
                <c:pt idx="2">
                  <c:v>2005-03-01</c:v>
                </c:pt>
                <c:pt idx="3">
                  <c:v>2005-04-01</c:v>
                </c:pt>
                <c:pt idx="4">
                  <c:v>2005-05-01</c:v>
                </c:pt>
                <c:pt idx="5">
                  <c:v>2005-06-01</c:v>
                </c:pt>
                <c:pt idx="6">
                  <c:v>2005-07-01</c:v>
                </c:pt>
                <c:pt idx="7">
                  <c:v>2005-08-01</c:v>
                </c:pt>
                <c:pt idx="8">
                  <c:v>2005-09-01</c:v>
                </c:pt>
                <c:pt idx="9">
                  <c:v>2005-10-01</c:v>
                </c:pt>
                <c:pt idx="10">
                  <c:v>2005-11-01</c:v>
                </c:pt>
                <c:pt idx="11">
                  <c:v>2005-12-01</c:v>
                </c:pt>
                <c:pt idx="12">
                  <c:v>2006-01-01</c:v>
                </c:pt>
                <c:pt idx="13">
                  <c:v>2006-02-01</c:v>
                </c:pt>
                <c:pt idx="14">
                  <c:v>2006-03-01</c:v>
                </c:pt>
                <c:pt idx="15">
                  <c:v>2006-04-01</c:v>
                </c:pt>
                <c:pt idx="16">
                  <c:v>2006-05-01</c:v>
                </c:pt>
                <c:pt idx="17">
                  <c:v>2006-06-01</c:v>
                </c:pt>
                <c:pt idx="18">
                  <c:v>2006-07-01</c:v>
                </c:pt>
                <c:pt idx="19">
                  <c:v>2006-08-01</c:v>
                </c:pt>
                <c:pt idx="20">
                  <c:v>2006-09-01</c:v>
                </c:pt>
                <c:pt idx="21">
                  <c:v>2006-10-01</c:v>
                </c:pt>
                <c:pt idx="22">
                  <c:v>2006-11-01</c:v>
                </c:pt>
                <c:pt idx="23">
                  <c:v>2006-12-01</c:v>
                </c:pt>
                <c:pt idx="24">
                  <c:v>2007-01-01</c:v>
                </c:pt>
                <c:pt idx="25">
                  <c:v>2007-02-01</c:v>
                </c:pt>
                <c:pt idx="26">
                  <c:v>2007-03-01</c:v>
                </c:pt>
                <c:pt idx="27">
                  <c:v>2007-04-01</c:v>
                </c:pt>
                <c:pt idx="28">
                  <c:v>2007-05-01</c:v>
                </c:pt>
                <c:pt idx="29">
                  <c:v>2007-06-01</c:v>
                </c:pt>
                <c:pt idx="30">
                  <c:v>2007-07-01</c:v>
                </c:pt>
                <c:pt idx="31">
                  <c:v>2007-08-01</c:v>
                </c:pt>
                <c:pt idx="32">
                  <c:v>2007-09-01</c:v>
                </c:pt>
                <c:pt idx="33">
                  <c:v>2007-10-01</c:v>
                </c:pt>
                <c:pt idx="34">
                  <c:v>2007-11-01</c:v>
                </c:pt>
                <c:pt idx="35">
                  <c:v>2007-12-01</c:v>
                </c:pt>
                <c:pt idx="36">
                  <c:v>2008-01-01</c:v>
                </c:pt>
                <c:pt idx="37">
                  <c:v>2008-02-01</c:v>
                </c:pt>
                <c:pt idx="38">
                  <c:v>2008-03-01</c:v>
                </c:pt>
                <c:pt idx="39">
                  <c:v>2008-04-01</c:v>
                </c:pt>
                <c:pt idx="40">
                  <c:v>2008-05-01</c:v>
                </c:pt>
                <c:pt idx="41">
                  <c:v>2008-06-01</c:v>
                </c:pt>
                <c:pt idx="42">
                  <c:v>2008-07-01</c:v>
                </c:pt>
                <c:pt idx="43">
                  <c:v>2008-08-01</c:v>
                </c:pt>
                <c:pt idx="44">
                  <c:v>2008-09-01</c:v>
                </c:pt>
                <c:pt idx="45">
                  <c:v>2008-10-01</c:v>
                </c:pt>
                <c:pt idx="46">
                  <c:v>2008-11-01</c:v>
                </c:pt>
                <c:pt idx="47">
                  <c:v>2008-12-01</c:v>
                </c:pt>
                <c:pt idx="48">
                  <c:v>2009-01-01</c:v>
                </c:pt>
                <c:pt idx="49">
                  <c:v>2009-02-01</c:v>
                </c:pt>
                <c:pt idx="50">
                  <c:v>2009-03-01</c:v>
                </c:pt>
                <c:pt idx="51">
                  <c:v>2009-04-01</c:v>
                </c:pt>
                <c:pt idx="52">
                  <c:v>2009-05-01</c:v>
                </c:pt>
                <c:pt idx="53">
                  <c:v>2009-06-01</c:v>
                </c:pt>
                <c:pt idx="54">
                  <c:v>2009-07-01</c:v>
                </c:pt>
                <c:pt idx="55">
                  <c:v>2009-08-01</c:v>
                </c:pt>
                <c:pt idx="56">
                  <c:v>2009-09-01</c:v>
                </c:pt>
                <c:pt idx="57">
                  <c:v>2009-10-01</c:v>
                </c:pt>
                <c:pt idx="58">
                  <c:v>2009-11-01</c:v>
                </c:pt>
                <c:pt idx="59">
                  <c:v>2009-12-01</c:v>
                </c:pt>
                <c:pt idx="60">
                  <c:v>2010-01-01</c:v>
                </c:pt>
                <c:pt idx="61">
                  <c:v>2010-02-01</c:v>
                </c:pt>
                <c:pt idx="62">
                  <c:v>2010-03-01</c:v>
                </c:pt>
                <c:pt idx="63">
                  <c:v>2010-04-01</c:v>
                </c:pt>
                <c:pt idx="64">
                  <c:v>2010-05-01</c:v>
                </c:pt>
                <c:pt idx="65">
                  <c:v>2010-06-01</c:v>
                </c:pt>
                <c:pt idx="66">
                  <c:v>2010-07-01</c:v>
                </c:pt>
                <c:pt idx="67">
                  <c:v>2010-08-01</c:v>
                </c:pt>
                <c:pt idx="68">
                  <c:v>2010-09-01</c:v>
                </c:pt>
                <c:pt idx="69">
                  <c:v>2010-10-01</c:v>
                </c:pt>
                <c:pt idx="70">
                  <c:v>2010-11-01</c:v>
                </c:pt>
                <c:pt idx="71">
                  <c:v>2010-12-01</c:v>
                </c:pt>
                <c:pt idx="72">
                  <c:v>2011-01-01</c:v>
                </c:pt>
                <c:pt idx="73">
                  <c:v>2011-02-01</c:v>
                </c:pt>
                <c:pt idx="74">
                  <c:v>2011-03-01</c:v>
                </c:pt>
                <c:pt idx="75">
                  <c:v>2011-04-01</c:v>
                </c:pt>
                <c:pt idx="76">
                  <c:v>2011-05-01</c:v>
                </c:pt>
                <c:pt idx="77">
                  <c:v>2011-06-01</c:v>
                </c:pt>
                <c:pt idx="78">
                  <c:v>2011-07-01</c:v>
                </c:pt>
                <c:pt idx="79">
                  <c:v>2011-08-01</c:v>
                </c:pt>
                <c:pt idx="80">
                  <c:v>2011-09-01</c:v>
                </c:pt>
                <c:pt idx="81">
                  <c:v>2011-10-01</c:v>
                </c:pt>
                <c:pt idx="82">
                  <c:v>2011-11-01</c:v>
                </c:pt>
                <c:pt idx="83">
                  <c:v>2011-12-01</c:v>
                </c:pt>
                <c:pt idx="84">
                  <c:v>2012-01-01</c:v>
                </c:pt>
                <c:pt idx="85">
                  <c:v>2012-02-01</c:v>
                </c:pt>
                <c:pt idx="86">
                  <c:v>2012-03-01</c:v>
                </c:pt>
                <c:pt idx="87">
                  <c:v>2012-04-01</c:v>
                </c:pt>
                <c:pt idx="88">
                  <c:v>2012-05-01</c:v>
                </c:pt>
                <c:pt idx="89">
                  <c:v>2012-06-01</c:v>
                </c:pt>
                <c:pt idx="90">
                  <c:v>2012-07-01</c:v>
                </c:pt>
                <c:pt idx="91">
                  <c:v>2012-08-01</c:v>
                </c:pt>
                <c:pt idx="92">
                  <c:v>2012-09-01</c:v>
                </c:pt>
                <c:pt idx="93">
                  <c:v>2012-10-01</c:v>
                </c:pt>
                <c:pt idx="94">
                  <c:v>2012-11-01</c:v>
                </c:pt>
                <c:pt idx="95">
                  <c:v>2012-12-01</c:v>
                </c:pt>
                <c:pt idx="96">
                  <c:v>2013-01-01</c:v>
                </c:pt>
                <c:pt idx="97">
                  <c:v>2013-02-01</c:v>
                </c:pt>
                <c:pt idx="98">
                  <c:v>2013-03-01</c:v>
                </c:pt>
                <c:pt idx="99">
                  <c:v>2013-04-01</c:v>
                </c:pt>
                <c:pt idx="100">
                  <c:v>2013-05-01</c:v>
                </c:pt>
                <c:pt idx="101">
                  <c:v>2013-06-01</c:v>
                </c:pt>
                <c:pt idx="102">
                  <c:v>2013-07-01</c:v>
                </c:pt>
                <c:pt idx="103">
                  <c:v>2013-08-01</c:v>
                </c:pt>
                <c:pt idx="104">
                  <c:v>2013-09-01</c:v>
                </c:pt>
                <c:pt idx="105">
                  <c:v>2013-10-01</c:v>
                </c:pt>
                <c:pt idx="106">
                  <c:v>2013-11-01</c:v>
                </c:pt>
                <c:pt idx="107">
                  <c:v>2013-12-01</c:v>
                </c:pt>
                <c:pt idx="108">
                  <c:v>2014-01-01</c:v>
                </c:pt>
                <c:pt idx="109">
                  <c:v>2014-02-01</c:v>
                </c:pt>
                <c:pt idx="110">
                  <c:v>2014-03-01</c:v>
                </c:pt>
                <c:pt idx="111">
                  <c:v>2014-04-01</c:v>
                </c:pt>
                <c:pt idx="112">
                  <c:v>2014-05-01</c:v>
                </c:pt>
                <c:pt idx="113">
                  <c:v>2014-06-01</c:v>
                </c:pt>
                <c:pt idx="114">
                  <c:v>2014-07-01</c:v>
                </c:pt>
                <c:pt idx="115">
                  <c:v>2014-08-01</c:v>
                </c:pt>
                <c:pt idx="116">
                  <c:v>2014-09-01</c:v>
                </c:pt>
                <c:pt idx="117">
                  <c:v>2014-10-01</c:v>
                </c:pt>
                <c:pt idx="118">
                  <c:v>2014-11-01</c:v>
                </c:pt>
                <c:pt idx="119">
                  <c:v>2014-12-01</c:v>
                </c:pt>
                <c:pt idx="120">
                  <c:v>2015-01-01</c:v>
                </c:pt>
                <c:pt idx="121">
                  <c:v>2015-02-01</c:v>
                </c:pt>
                <c:pt idx="122">
                  <c:v>2015-03-01</c:v>
                </c:pt>
                <c:pt idx="123">
                  <c:v>2015-04-01</c:v>
                </c:pt>
                <c:pt idx="124">
                  <c:v>2015-05-01</c:v>
                </c:pt>
                <c:pt idx="125">
                  <c:v>2015-06-01</c:v>
                </c:pt>
                <c:pt idx="126">
                  <c:v>2015-07-01</c:v>
                </c:pt>
                <c:pt idx="127">
                  <c:v>2015-08-01</c:v>
                </c:pt>
                <c:pt idx="128">
                  <c:v>2015-09-01</c:v>
                </c:pt>
                <c:pt idx="129">
                  <c:v>2015-10-01</c:v>
                </c:pt>
                <c:pt idx="130">
                  <c:v>2015-11-01</c:v>
                </c:pt>
                <c:pt idx="131">
                  <c:v>2015-12-01</c:v>
                </c:pt>
                <c:pt idx="132">
                  <c:v>2016-01-01</c:v>
                </c:pt>
                <c:pt idx="133">
                  <c:v>2016-02-01</c:v>
                </c:pt>
                <c:pt idx="134">
                  <c:v>2016-03-01</c:v>
                </c:pt>
                <c:pt idx="135">
                  <c:v>2016-04-01</c:v>
                </c:pt>
                <c:pt idx="136">
                  <c:v>2016-05-01</c:v>
                </c:pt>
                <c:pt idx="137">
                  <c:v>2016-06-01</c:v>
                </c:pt>
                <c:pt idx="138">
                  <c:v>2016-07-01</c:v>
                </c:pt>
                <c:pt idx="139">
                  <c:v>2016-08-01</c:v>
                </c:pt>
                <c:pt idx="140">
                  <c:v>2016-09-01</c:v>
                </c:pt>
                <c:pt idx="141">
                  <c:v>2016-10-01</c:v>
                </c:pt>
                <c:pt idx="142">
                  <c:v>2016-11-01</c:v>
                </c:pt>
                <c:pt idx="143">
                  <c:v>2016-12-01</c:v>
                </c:pt>
                <c:pt idx="144">
                  <c:v>2017-01-01</c:v>
                </c:pt>
                <c:pt idx="145">
                  <c:v>2017-02-01</c:v>
                </c:pt>
                <c:pt idx="146">
                  <c:v>2017-03-01</c:v>
                </c:pt>
                <c:pt idx="147">
                  <c:v>2017-04-01</c:v>
                </c:pt>
                <c:pt idx="148">
                  <c:v>2017-05-01</c:v>
                </c:pt>
                <c:pt idx="149">
                  <c:v>2017-06-01</c:v>
                </c:pt>
                <c:pt idx="150">
                  <c:v>2017-07-01</c:v>
                </c:pt>
                <c:pt idx="151">
                  <c:v>2017-08-01</c:v>
                </c:pt>
              </c:strCache>
            </c:strRef>
          </c:cat>
          <c:val>
            <c:numRef>
              <c:f>'Monthly Pivot Chart'!$D$2:$D$154</c:f>
              <c:numCache>
                <c:formatCode>General</c:formatCode>
                <c:ptCount val="152"/>
                <c:pt idx="0">
                  <c:v>2115.1999999999998</c:v>
                </c:pt>
                <c:pt idx="1">
                  <c:v>2122.9</c:v>
                </c:pt>
                <c:pt idx="2">
                  <c:v>2104</c:v>
                </c:pt>
                <c:pt idx="3">
                  <c:v>2127.3000000000002</c:v>
                </c:pt>
                <c:pt idx="4">
                  <c:v>2116.1</c:v>
                </c:pt>
                <c:pt idx="5">
                  <c:v>2126.1999999999998</c:v>
                </c:pt>
                <c:pt idx="6">
                  <c:v>2122.6999999999998</c:v>
                </c:pt>
                <c:pt idx="7">
                  <c:v>2137.9</c:v>
                </c:pt>
                <c:pt idx="8">
                  <c:v>2123.1</c:v>
                </c:pt>
                <c:pt idx="9">
                  <c:v>2159.1999999999998</c:v>
                </c:pt>
                <c:pt idx="10">
                  <c:v>2164.1999999999998</c:v>
                </c:pt>
                <c:pt idx="11">
                  <c:v>2169.1999999999998</c:v>
                </c:pt>
                <c:pt idx="12">
                  <c:v>2177.1999999999998</c:v>
                </c:pt>
                <c:pt idx="13">
                  <c:v>2190.1</c:v>
                </c:pt>
                <c:pt idx="14">
                  <c:v>2179</c:v>
                </c:pt>
                <c:pt idx="15">
                  <c:v>2190.8000000000002</c:v>
                </c:pt>
                <c:pt idx="16">
                  <c:v>2190.3000000000002</c:v>
                </c:pt>
                <c:pt idx="17">
                  <c:v>2186.8000000000002</c:v>
                </c:pt>
                <c:pt idx="18">
                  <c:v>2198.4</c:v>
                </c:pt>
                <c:pt idx="19">
                  <c:v>2195</c:v>
                </c:pt>
                <c:pt idx="20">
                  <c:v>2207.4</c:v>
                </c:pt>
                <c:pt idx="21">
                  <c:v>2226.5</c:v>
                </c:pt>
                <c:pt idx="22">
                  <c:v>2230.5</c:v>
                </c:pt>
                <c:pt idx="23">
                  <c:v>2254</c:v>
                </c:pt>
                <c:pt idx="24">
                  <c:v>2243.8000000000002</c:v>
                </c:pt>
                <c:pt idx="25">
                  <c:v>2236.8000000000002</c:v>
                </c:pt>
                <c:pt idx="26">
                  <c:v>2244.1</c:v>
                </c:pt>
                <c:pt idx="27">
                  <c:v>2238.1</c:v>
                </c:pt>
                <c:pt idx="28">
                  <c:v>2237.4</c:v>
                </c:pt>
                <c:pt idx="29">
                  <c:v>2235.9</c:v>
                </c:pt>
                <c:pt idx="30">
                  <c:v>2248.5</c:v>
                </c:pt>
                <c:pt idx="31">
                  <c:v>2234.9</c:v>
                </c:pt>
                <c:pt idx="32">
                  <c:v>2237.1</c:v>
                </c:pt>
                <c:pt idx="33">
                  <c:v>2230.5</c:v>
                </c:pt>
                <c:pt idx="34">
                  <c:v>2240.6</c:v>
                </c:pt>
                <c:pt idx="35">
                  <c:v>2244.1</c:v>
                </c:pt>
                <c:pt idx="36">
                  <c:v>2232.3000000000002</c:v>
                </c:pt>
                <c:pt idx="37">
                  <c:v>2207.4</c:v>
                </c:pt>
                <c:pt idx="38">
                  <c:v>2238.8000000000002</c:v>
                </c:pt>
                <c:pt idx="39">
                  <c:v>2243.1</c:v>
                </c:pt>
                <c:pt idx="40">
                  <c:v>2243</c:v>
                </c:pt>
                <c:pt idx="41">
                  <c:v>2239.1999999999998</c:v>
                </c:pt>
                <c:pt idx="42">
                  <c:v>2228.1</c:v>
                </c:pt>
                <c:pt idx="43">
                  <c:v>2221.5</c:v>
                </c:pt>
                <c:pt idx="44">
                  <c:v>2186.9</c:v>
                </c:pt>
                <c:pt idx="45">
                  <c:v>2189.5</c:v>
                </c:pt>
                <c:pt idx="46">
                  <c:v>2180.3000000000002</c:v>
                </c:pt>
                <c:pt idx="47">
                  <c:v>2165.9</c:v>
                </c:pt>
                <c:pt idx="48">
                  <c:v>2179.9</c:v>
                </c:pt>
                <c:pt idx="49">
                  <c:v>2187.1999999999998</c:v>
                </c:pt>
                <c:pt idx="50">
                  <c:v>2173.4</c:v>
                </c:pt>
                <c:pt idx="51">
                  <c:v>2170</c:v>
                </c:pt>
                <c:pt idx="52">
                  <c:v>2169.6</c:v>
                </c:pt>
                <c:pt idx="53">
                  <c:v>2153.5</c:v>
                </c:pt>
                <c:pt idx="54">
                  <c:v>2164</c:v>
                </c:pt>
                <c:pt idx="55">
                  <c:v>2176.1</c:v>
                </c:pt>
                <c:pt idx="56">
                  <c:v>2177.4</c:v>
                </c:pt>
                <c:pt idx="57">
                  <c:v>2182.1999999999998</c:v>
                </c:pt>
                <c:pt idx="58">
                  <c:v>2177.3000000000002</c:v>
                </c:pt>
                <c:pt idx="59">
                  <c:v>2190.9</c:v>
                </c:pt>
                <c:pt idx="60">
                  <c:v>2193.1999999999998</c:v>
                </c:pt>
                <c:pt idx="61">
                  <c:v>2203.4</c:v>
                </c:pt>
                <c:pt idx="62">
                  <c:v>2208.3000000000002</c:v>
                </c:pt>
                <c:pt idx="63">
                  <c:v>2209.1</c:v>
                </c:pt>
                <c:pt idx="64">
                  <c:v>2209.9</c:v>
                </c:pt>
                <c:pt idx="65">
                  <c:v>2217.1999999999998</c:v>
                </c:pt>
                <c:pt idx="66">
                  <c:v>2208.9</c:v>
                </c:pt>
                <c:pt idx="67">
                  <c:v>2232.1</c:v>
                </c:pt>
                <c:pt idx="68">
                  <c:v>2237</c:v>
                </c:pt>
                <c:pt idx="69">
                  <c:v>2245.6</c:v>
                </c:pt>
                <c:pt idx="70">
                  <c:v>2260.1999999999998</c:v>
                </c:pt>
                <c:pt idx="71">
                  <c:v>2257.5</c:v>
                </c:pt>
                <c:pt idx="72">
                  <c:v>2266.4</c:v>
                </c:pt>
                <c:pt idx="73">
                  <c:v>2267.8000000000002</c:v>
                </c:pt>
                <c:pt idx="74">
                  <c:v>2261</c:v>
                </c:pt>
                <c:pt idx="75">
                  <c:v>2267.6</c:v>
                </c:pt>
                <c:pt idx="76">
                  <c:v>2258</c:v>
                </c:pt>
                <c:pt idx="77">
                  <c:v>2271.1999999999998</c:v>
                </c:pt>
                <c:pt idx="78">
                  <c:v>2264.3000000000002</c:v>
                </c:pt>
                <c:pt idx="79">
                  <c:v>2257.3000000000002</c:v>
                </c:pt>
                <c:pt idx="80">
                  <c:v>2257.6</c:v>
                </c:pt>
                <c:pt idx="81">
                  <c:v>2270</c:v>
                </c:pt>
                <c:pt idx="82">
                  <c:v>2263.6999999999998</c:v>
                </c:pt>
                <c:pt idx="83">
                  <c:v>2253.3000000000002</c:v>
                </c:pt>
                <c:pt idx="84">
                  <c:v>2269</c:v>
                </c:pt>
                <c:pt idx="85">
                  <c:v>2276.9</c:v>
                </c:pt>
                <c:pt idx="86">
                  <c:v>2275.6999999999998</c:v>
                </c:pt>
                <c:pt idx="87">
                  <c:v>2277.4</c:v>
                </c:pt>
                <c:pt idx="88">
                  <c:v>2279.8000000000002</c:v>
                </c:pt>
                <c:pt idx="89">
                  <c:v>2270.4</c:v>
                </c:pt>
                <c:pt idx="90">
                  <c:v>2279.9</c:v>
                </c:pt>
                <c:pt idx="91">
                  <c:v>2281.3000000000002</c:v>
                </c:pt>
                <c:pt idx="92">
                  <c:v>2282</c:v>
                </c:pt>
                <c:pt idx="93">
                  <c:v>2280</c:v>
                </c:pt>
                <c:pt idx="94">
                  <c:v>2275.4</c:v>
                </c:pt>
                <c:pt idx="95">
                  <c:v>2282.6</c:v>
                </c:pt>
                <c:pt idx="96">
                  <c:v>2301.6</c:v>
                </c:pt>
                <c:pt idx="97">
                  <c:v>2303.3000000000002</c:v>
                </c:pt>
                <c:pt idx="98">
                  <c:v>2296.1999999999998</c:v>
                </c:pt>
                <c:pt idx="99">
                  <c:v>2297.1</c:v>
                </c:pt>
                <c:pt idx="100">
                  <c:v>2310</c:v>
                </c:pt>
                <c:pt idx="101">
                  <c:v>2309.1</c:v>
                </c:pt>
                <c:pt idx="102">
                  <c:v>2319.9</c:v>
                </c:pt>
                <c:pt idx="103">
                  <c:v>2305.6</c:v>
                </c:pt>
                <c:pt idx="104">
                  <c:v>2332.1</c:v>
                </c:pt>
                <c:pt idx="105">
                  <c:v>2332</c:v>
                </c:pt>
                <c:pt idx="106">
                  <c:v>2338.6999999999998</c:v>
                </c:pt>
                <c:pt idx="107">
                  <c:v>2348.1</c:v>
                </c:pt>
                <c:pt idx="108">
                  <c:v>2336</c:v>
                </c:pt>
                <c:pt idx="109">
                  <c:v>2346.8000000000002</c:v>
                </c:pt>
                <c:pt idx="110">
                  <c:v>2351.8000000000002</c:v>
                </c:pt>
                <c:pt idx="111">
                  <c:v>2364.3000000000002</c:v>
                </c:pt>
                <c:pt idx="112">
                  <c:v>2357.9</c:v>
                </c:pt>
                <c:pt idx="113">
                  <c:v>2363.6999999999998</c:v>
                </c:pt>
                <c:pt idx="114">
                  <c:v>2372</c:v>
                </c:pt>
                <c:pt idx="115">
                  <c:v>2388.3000000000002</c:v>
                </c:pt>
                <c:pt idx="116">
                  <c:v>2377.8000000000002</c:v>
                </c:pt>
                <c:pt idx="117">
                  <c:v>2396.9</c:v>
                </c:pt>
                <c:pt idx="118">
                  <c:v>2408.1999999999998</c:v>
                </c:pt>
                <c:pt idx="119">
                  <c:v>2411.9</c:v>
                </c:pt>
                <c:pt idx="120">
                  <c:v>2417.1</c:v>
                </c:pt>
                <c:pt idx="121">
                  <c:v>2411.1</c:v>
                </c:pt>
                <c:pt idx="122">
                  <c:v>2432.4</c:v>
                </c:pt>
                <c:pt idx="123">
                  <c:v>2425.8000000000002</c:v>
                </c:pt>
                <c:pt idx="124">
                  <c:v>2439.9</c:v>
                </c:pt>
                <c:pt idx="125">
                  <c:v>2439.8000000000002</c:v>
                </c:pt>
                <c:pt idx="126">
                  <c:v>2453.3000000000002</c:v>
                </c:pt>
                <c:pt idx="127">
                  <c:v>2458</c:v>
                </c:pt>
                <c:pt idx="128">
                  <c:v>2466.5</c:v>
                </c:pt>
                <c:pt idx="129">
                  <c:v>2461</c:v>
                </c:pt>
                <c:pt idx="130">
                  <c:v>2471.3000000000002</c:v>
                </c:pt>
                <c:pt idx="131">
                  <c:v>2485.1999999999998</c:v>
                </c:pt>
                <c:pt idx="132">
                  <c:v>2482</c:v>
                </c:pt>
                <c:pt idx="133">
                  <c:v>2493.4</c:v>
                </c:pt>
                <c:pt idx="134">
                  <c:v>2490.5</c:v>
                </c:pt>
                <c:pt idx="135">
                  <c:v>2509</c:v>
                </c:pt>
                <c:pt idx="136">
                  <c:v>2518</c:v>
                </c:pt>
                <c:pt idx="137">
                  <c:v>2525.6</c:v>
                </c:pt>
                <c:pt idx="138">
                  <c:v>2514.1</c:v>
                </c:pt>
                <c:pt idx="139">
                  <c:v>2518.1999999999998</c:v>
                </c:pt>
                <c:pt idx="140">
                  <c:v>2521.4</c:v>
                </c:pt>
                <c:pt idx="141">
                  <c:v>2524.4</c:v>
                </c:pt>
                <c:pt idx="142">
                  <c:v>2535.4</c:v>
                </c:pt>
                <c:pt idx="143">
                  <c:v>2539.8000000000002</c:v>
                </c:pt>
                <c:pt idx="144">
                  <c:v>2537.8000000000002</c:v>
                </c:pt>
                <c:pt idx="145">
                  <c:v>2530</c:v>
                </c:pt>
                <c:pt idx="146">
                  <c:v>2552.6999999999998</c:v>
                </c:pt>
                <c:pt idx="147">
                  <c:v>2560.1</c:v>
                </c:pt>
                <c:pt idx="148">
                  <c:v>2572</c:v>
                </c:pt>
                <c:pt idx="149">
                  <c:v>2567.6</c:v>
                </c:pt>
                <c:pt idx="150">
                  <c:v>2566.4</c:v>
                </c:pt>
                <c:pt idx="151">
                  <c:v>2561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EDA-401C-A0A5-72A1825CEA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517047920"/>
        <c:axId val="-517047376"/>
      </c:barChart>
      <c:catAx>
        <c:axId val="-517047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47376"/>
        <c:crosses val="autoZero"/>
        <c:auto val="1"/>
        <c:lblAlgn val="ctr"/>
        <c:lblOffset val="100"/>
        <c:noMultiLvlLbl val="0"/>
      </c:catAx>
      <c:valAx>
        <c:axId val="-517047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47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5.8214412018598449E-2"/>
          <c:y val="3.5305711961403211E-2"/>
          <c:w val="0.17277207056325047"/>
          <c:h val="0.108800913493948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YoY Change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Sheet2!$I$1</c:f>
              <c:strCache>
                <c:ptCount val="1"/>
                <c:pt idx="0">
                  <c:v>Services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Sheet2!$G$2:$G$141</c:f>
              <c:numCache>
                <c:formatCode>yyyy\-mm\-dd</c:formatCode>
                <c:ptCount val="140"/>
                <c:pt idx="0">
                  <c:v>42948</c:v>
                </c:pt>
                <c:pt idx="1">
                  <c:v>42917</c:v>
                </c:pt>
                <c:pt idx="2">
                  <c:v>42887</c:v>
                </c:pt>
                <c:pt idx="3">
                  <c:v>42856</c:v>
                </c:pt>
                <c:pt idx="4">
                  <c:v>42826</c:v>
                </c:pt>
                <c:pt idx="5">
                  <c:v>42795</c:v>
                </c:pt>
                <c:pt idx="6">
                  <c:v>42767</c:v>
                </c:pt>
                <c:pt idx="7">
                  <c:v>42736</c:v>
                </c:pt>
                <c:pt idx="8">
                  <c:v>42705</c:v>
                </c:pt>
                <c:pt idx="9">
                  <c:v>42675</c:v>
                </c:pt>
                <c:pt idx="10">
                  <c:v>42644</c:v>
                </c:pt>
                <c:pt idx="11">
                  <c:v>42614</c:v>
                </c:pt>
                <c:pt idx="12">
                  <c:v>42583</c:v>
                </c:pt>
                <c:pt idx="13">
                  <c:v>42552</c:v>
                </c:pt>
                <c:pt idx="14">
                  <c:v>42522</c:v>
                </c:pt>
                <c:pt idx="15">
                  <c:v>42491</c:v>
                </c:pt>
                <c:pt idx="16">
                  <c:v>42461</c:v>
                </c:pt>
                <c:pt idx="17">
                  <c:v>42430</c:v>
                </c:pt>
                <c:pt idx="18">
                  <c:v>42401</c:v>
                </c:pt>
                <c:pt idx="19">
                  <c:v>42370</c:v>
                </c:pt>
                <c:pt idx="20">
                  <c:v>42339</c:v>
                </c:pt>
                <c:pt idx="21">
                  <c:v>42309</c:v>
                </c:pt>
                <c:pt idx="22">
                  <c:v>42278</c:v>
                </c:pt>
                <c:pt idx="23">
                  <c:v>42248</c:v>
                </c:pt>
                <c:pt idx="24">
                  <c:v>42217</c:v>
                </c:pt>
                <c:pt idx="25">
                  <c:v>42186</c:v>
                </c:pt>
                <c:pt idx="26">
                  <c:v>42156</c:v>
                </c:pt>
                <c:pt idx="27">
                  <c:v>42125</c:v>
                </c:pt>
                <c:pt idx="28">
                  <c:v>42095</c:v>
                </c:pt>
                <c:pt idx="29">
                  <c:v>42064</c:v>
                </c:pt>
                <c:pt idx="30">
                  <c:v>42036</c:v>
                </c:pt>
                <c:pt idx="31">
                  <c:v>42005</c:v>
                </c:pt>
                <c:pt idx="32">
                  <c:v>41974</c:v>
                </c:pt>
                <c:pt idx="33">
                  <c:v>41944</c:v>
                </c:pt>
                <c:pt idx="34">
                  <c:v>41913</c:v>
                </c:pt>
                <c:pt idx="35">
                  <c:v>41883</c:v>
                </c:pt>
                <c:pt idx="36">
                  <c:v>41852</c:v>
                </c:pt>
                <c:pt idx="37">
                  <c:v>41821</c:v>
                </c:pt>
                <c:pt idx="38">
                  <c:v>41791</c:v>
                </c:pt>
                <c:pt idx="39">
                  <c:v>41760</c:v>
                </c:pt>
                <c:pt idx="40">
                  <c:v>41730</c:v>
                </c:pt>
                <c:pt idx="41">
                  <c:v>41699</c:v>
                </c:pt>
                <c:pt idx="42">
                  <c:v>41671</c:v>
                </c:pt>
                <c:pt idx="43">
                  <c:v>41640</c:v>
                </c:pt>
                <c:pt idx="44">
                  <c:v>41609</c:v>
                </c:pt>
                <c:pt idx="45">
                  <c:v>41579</c:v>
                </c:pt>
                <c:pt idx="46">
                  <c:v>41548</c:v>
                </c:pt>
                <c:pt idx="47">
                  <c:v>41518</c:v>
                </c:pt>
                <c:pt idx="48">
                  <c:v>41487</c:v>
                </c:pt>
                <c:pt idx="49">
                  <c:v>41456</c:v>
                </c:pt>
                <c:pt idx="50">
                  <c:v>41426</c:v>
                </c:pt>
                <c:pt idx="51">
                  <c:v>41395</c:v>
                </c:pt>
                <c:pt idx="52">
                  <c:v>41365</c:v>
                </c:pt>
                <c:pt idx="53">
                  <c:v>41334</c:v>
                </c:pt>
                <c:pt idx="54">
                  <c:v>41306</c:v>
                </c:pt>
                <c:pt idx="55">
                  <c:v>41275</c:v>
                </c:pt>
                <c:pt idx="56">
                  <c:v>41244</c:v>
                </c:pt>
                <c:pt idx="57">
                  <c:v>41214</c:v>
                </c:pt>
                <c:pt idx="58">
                  <c:v>41183</c:v>
                </c:pt>
                <c:pt idx="59">
                  <c:v>41153</c:v>
                </c:pt>
                <c:pt idx="60">
                  <c:v>41122</c:v>
                </c:pt>
                <c:pt idx="61">
                  <c:v>41091</c:v>
                </c:pt>
                <c:pt idx="62">
                  <c:v>41061</c:v>
                </c:pt>
                <c:pt idx="63">
                  <c:v>41030</c:v>
                </c:pt>
                <c:pt idx="64">
                  <c:v>41000</c:v>
                </c:pt>
                <c:pt idx="65">
                  <c:v>40969</c:v>
                </c:pt>
                <c:pt idx="66">
                  <c:v>40940</c:v>
                </c:pt>
                <c:pt idx="67">
                  <c:v>40909</c:v>
                </c:pt>
                <c:pt idx="68">
                  <c:v>40878</c:v>
                </c:pt>
                <c:pt idx="69">
                  <c:v>40848</c:v>
                </c:pt>
                <c:pt idx="70">
                  <c:v>40817</c:v>
                </c:pt>
                <c:pt idx="71">
                  <c:v>40787</c:v>
                </c:pt>
                <c:pt idx="72">
                  <c:v>40756</c:v>
                </c:pt>
                <c:pt idx="73">
                  <c:v>40725</c:v>
                </c:pt>
                <c:pt idx="74">
                  <c:v>40695</c:v>
                </c:pt>
                <c:pt idx="75">
                  <c:v>40664</c:v>
                </c:pt>
                <c:pt idx="76">
                  <c:v>40634</c:v>
                </c:pt>
                <c:pt idx="77">
                  <c:v>40603</c:v>
                </c:pt>
                <c:pt idx="78">
                  <c:v>40575</c:v>
                </c:pt>
                <c:pt idx="79">
                  <c:v>40544</c:v>
                </c:pt>
                <c:pt idx="80">
                  <c:v>40513</c:v>
                </c:pt>
                <c:pt idx="81">
                  <c:v>40483</c:v>
                </c:pt>
                <c:pt idx="82">
                  <c:v>40452</c:v>
                </c:pt>
                <c:pt idx="83">
                  <c:v>40422</c:v>
                </c:pt>
                <c:pt idx="84">
                  <c:v>40391</c:v>
                </c:pt>
                <c:pt idx="85">
                  <c:v>40360</c:v>
                </c:pt>
                <c:pt idx="86">
                  <c:v>40330</c:v>
                </c:pt>
                <c:pt idx="87">
                  <c:v>40299</c:v>
                </c:pt>
                <c:pt idx="88">
                  <c:v>40269</c:v>
                </c:pt>
                <c:pt idx="89">
                  <c:v>40238</c:v>
                </c:pt>
                <c:pt idx="90">
                  <c:v>40210</c:v>
                </c:pt>
                <c:pt idx="91">
                  <c:v>40179</c:v>
                </c:pt>
                <c:pt idx="92">
                  <c:v>40148</c:v>
                </c:pt>
                <c:pt idx="93">
                  <c:v>40118</c:v>
                </c:pt>
                <c:pt idx="94">
                  <c:v>40087</c:v>
                </c:pt>
                <c:pt idx="95">
                  <c:v>40057</c:v>
                </c:pt>
                <c:pt idx="96">
                  <c:v>40026</c:v>
                </c:pt>
                <c:pt idx="97">
                  <c:v>39995</c:v>
                </c:pt>
                <c:pt idx="98">
                  <c:v>39965</c:v>
                </c:pt>
                <c:pt idx="99">
                  <c:v>39934</c:v>
                </c:pt>
                <c:pt idx="100">
                  <c:v>39904</c:v>
                </c:pt>
                <c:pt idx="101">
                  <c:v>39873</c:v>
                </c:pt>
                <c:pt idx="102">
                  <c:v>39845</c:v>
                </c:pt>
                <c:pt idx="103">
                  <c:v>39814</c:v>
                </c:pt>
                <c:pt idx="104">
                  <c:v>39783</c:v>
                </c:pt>
                <c:pt idx="105">
                  <c:v>39753</c:v>
                </c:pt>
                <c:pt idx="106">
                  <c:v>39722</c:v>
                </c:pt>
                <c:pt idx="107">
                  <c:v>39692</c:v>
                </c:pt>
                <c:pt idx="108">
                  <c:v>39661</c:v>
                </c:pt>
                <c:pt idx="109">
                  <c:v>39630</c:v>
                </c:pt>
                <c:pt idx="110">
                  <c:v>39600</c:v>
                </c:pt>
                <c:pt idx="111">
                  <c:v>39569</c:v>
                </c:pt>
                <c:pt idx="112">
                  <c:v>39539</c:v>
                </c:pt>
                <c:pt idx="113">
                  <c:v>39508</c:v>
                </c:pt>
                <c:pt idx="114">
                  <c:v>39479</c:v>
                </c:pt>
                <c:pt idx="115">
                  <c:v>39448</c:v>
                </c:pt>
                <c:pt idx="116">
                  <c:v>39417</c:v>
                </c:pt>
                <c:pt idx="117">
                  <c:v>39387</c:v>
                </c:pt>
                <c:pt idx="118">
                  <c:v>39356</c:v>
                </c:pt>
                <c:pt idx="119">
                  <c:v>39326</c:v>
                </c:pt>
                <c:pt idx="120">
                  <c:v>39295</c:v>
                </c:pt>
                <c:pt idx="121">
                  <c:v>39264</c:v>
                </c:pt>
                <c:pt idx="122">
                  <c:v>39234</c:v>
                </c:pt>
                <c:pt idx="123">
                  <c:v>39203</c:v>
                </c:pt>
                <c:pt idx="124">
                  <c:v>39173</c:v>
                </c:pt>
                <c:pt idx="125">
                  <c:v>39142</c:v>
                </c:pt>
                <c:pt idx="126">
                  <c:v>39114</c:v>
                </c:pt>
                <c:pt idx="127">
                  <c:v>39083</c:v>
                </c:pt>
                <c:pt idx="128">
                  <c:v>39052</c:v>
                </c:pt>
                <c:pt idx="129">
                  <c:v>39022</c:v>
                </c:pt>
                <c:pt idx="130">
                  <c:v>38991</c:v>
                </c:pt>
                <c:pt idx="131">
                  <c:v>38961</c:v>
                </c:pt>
                <c:pt idx="132">
                  <c:v>38930</c:v>
                </c:pt>
                <c:pt idx="133">
                  <c:v>38899</c:v>
                </c:pt>
                <c:pt idx="134">
                  <c:v>38869</c:v>
                </c:pt>
                <c:pt idx="135">
                  <c:v>38838</c:v>
                </c:pt>
                <c:pt idx="136">
                  <c:v>38808</c:v>
                </c:pt>
                <c:pt idx="137">
                  <c:v>38777</c:v>
                </c:pt>
                <c:pt idx="138">
                  <c:v>38749</c:v>
                </c:pt>
                <c:pt idx="139">
                  <c:v>38718</c:v>
                </c:pt>
              </c:numCache>
            </c:numRef>
          </c:cat>
          <c:val>
            <c:numRef>
              <c:f>Sheet2!$I$2:$I$141</c:f>
              <c:numCache>
                <c:formatCode>0.00%</c:formatCode>
                <c:ptCount val="140"/>
                <c:pt idx="0">
                  <c:v>2.1746057033614808E-2</c:v>
                </c:pt>
                <c:pt idx="1">
                  <c:v>2.3010074393473554E-2</c:v>
                </c:pt>
                <c:pt idx="2">
                  <c:v>2.2838412237338346E-2</c:v>
                </c:pt>
                <c:pt idx="3">
                  <c:v>2.449585053922947E-2</c:v>
                </c:pt>
                <c:pt idx="4">
                  <c:v>2.4272039627819826E-2</c:v>
                </c:pt>
                <c:pt idx="5">
                  <c:v>2.9063827499058961E-2</c:v>
                </c:pt>
                <c:pt idx="6">
                  <c:v>2.1679270373007098E-2</c:v>
                </c:pt>
                <c:pt idx="7">
                  <c:v>2.4446121502884017E-2</c:v>
                </c:pt>
                <c:pt idx="8">
                  <c:v>2.3623958361424963E-2</c:v>
                </c:pt>
                <c:pt idx="9">
                  <c:v>2.3951772052661434E-2</c:v>
                </c:pt>
                <c:pt idx="10">
                  <c:v>2.1361165941108075E-2</c:v>
                </c:pt>
                <c:pt idx="11">
                  <c:v>2.464583474547552E-2</c:v>
                </c:pt>
                <c:pt idx="12">
                  <c:v>2.4077875817437693E-2</c:v>
                </c:pt>
                <c:pt idx="13">
                  <c:v>2.3970455970128989E-2</c:v>
                </c:pt>
                <c:pt idx="14">
                  <c:v>2.3888782777156191E-2</c:v>
                </c:pt>
                <c:pt idx="15">
                  <c:v>2.1988828036438632E-2</c:v>
                </c:pt>
                <c:pt idx="16">
                  <c:v>2.1833404013734847E-2</c:v>
                </c:pt>
                <c:pt idx="17">
                  <c:v>2.0691547749725602E-2</c:v>
                </c:pt>
                <c:pt idx="18">
                  <c:v>2.1304323968393227E-2</c:v>
                </c:pt>
                <c:pt idx="19">
                  <c:v>2.1910677151474177E-2</c:v>
                </c:pt>
                <c:pt idx="20">
                  <c:v>2.5030752857596917E-2</c:v>
                </c:pt>
                <c:pt idx="21">
                  <c:v>2.4709825756946125E-2</c:v>
                </c:pt>
                <c:pt idx="22">
                  <c:v>2.714863007040591E-2</c:v>
                </c:pt>
                <c:pt idx="23">
                  <c:v>2.9834701513374633E-2</c:v>
                </c:pt>
                <c:pt idx="24">
                  <c:v>2.9663745555337871E-2</c:v>
                </c:pt>
                <c:pt idx="25">
                  <c:v>3.3316435732792533E-2</c:v>
                </c:pt>
                <c:pt idx="26">
                  <c:v>3.3516165874705628E-2</c:v>
                </c:pt>
                <c:pt idx="27">
                  <c:v>3.5658717361169968E-2</c:v>
                </c:pt>
                <c:pt idx="28">
                  <c:v>3.6130403968816394E-2</c:v>
                </c:pt>
                <c:pt idx="29">
                  <c:v>3.4096229975736789E-2</c:v>
                </c:pt>
                <c:pt idx="30">
                  <c:v>3.6986457266416292E-2</c:v>
                </c:pt>
                <c:pt idx="31">
                  <c:v>3.3107588993540646E-2</c:v>
                </c:pt>
                <c:pt idx="32">
                  <c:v>3.0655707346258599E-2</c:v>
                </c:pt>
                <c:pt idx="33">
                  <c:v>2.9091893895120995E-2</c:v>
                </c:pt>
                <c:pt idx="34">
                  <c:v>3.1484107544440171E-2</c:v>
                </c:pt>
                <c:pt idx="35">
                  <c:v>2.8133432852959751E-2</c:v>
                </c:pt>
                <c:pt idx="36">
                  <c:v>2.6911244645064808E-2</c:v>
                </c:pt>
                <c:pt idx="37">
                  <c:v>2.4244609504579271E-2</c:v>
                </c:pt>
                <c:pt idx="38">
                  <c:v>2.2225745542599453E-2</c:v>
                </c:pt>
                <c:pt idx="39">
                  <c:v>2.0600251187365536E-2</c:v>
                </c:pt>
                <c:pt idx="40">
                  <c:v>1.922882445571308E-2</c:v>
                </c:pt>
                <c:pt idx="41">
                  <c:v>1.7057507756692375E-2</c:v>
                </c:pt>
                <c:pt idx="42">
                  <c:v>1.6410983068492358E-2</c:v>
                </c:pt>
                <c:pt idx="43">
                  <c:v>1.7134091632659047E-2</c:v>
                </c:pt>
                <c:pt idx="44">
                  <c:v>1.437778163111959E-2</c:v>
                </c:pt>
                <c:pt idx="45">
                  <c:v>1.34779845140414E-2</c:v>
                </c:pt>
                <c:pt idx="46">
                  <c:v>9.8215060606938048E-3</c:v>
                </c:pt>
                <c:pt idx="47">
                  <c:v>7.7970171707967056E-3</c:v>
                </c:pt>
                <c:pt idx="48">
                  <c:v>8.6858170323216265E-3</c:v>
                </c:pt>
                <c:pt idx="49">
                  <c:v>1.9508670520231213E-3</c:v>
                </c:pt>
                <c:pt idx="50">
                  <c:v>4.560986910691533E-3</c:v>
                </c:pt>
                <c:pt idx="51">
                  <c:v>2.9826974589155669E-3</c:v>
                </c:pt>
                <c:pt idx="52">
                  <c:v>2.4475018102823516E-3</c:v>
                </c:pt>
                <c:pt idx="53">
                  <c:v>4.9890501950660086E-3</c:v>
                </c:pt>
                <c:pt idx="54">
                  <c:v>7.2347383195149823E-4</c:v>
                </c:pt>
                <c:pt idx="55">
                  <c:v>3.2375615209280307E-3</c:v>
                </c:pt>
                <c:pt idx="56">
                  <c:v>6.3694267515922503E-3</c:v>
                </c:pt>
                <c:pt idx="57">
                  <c:v>6.6602681557745499E-3</c:v>
                </c:pt>
                <c:pt idx="58">
                  <c:v>4.8546511627906444E-3</c:v>
                </c:pt>
                <c:pt idx="59">
                  <c:v>4.4315936301290246E-3</c:v>
                </c:pt>
                <c:pt idx="60">
                  <c:v>2.8502043131153555E-3</c:v>
                </c:pt>
                <c:pt idx="61">
                  <c:v>7.1460798439797356E-3</c:v>
                </c:pt>
                <c:pt idx="62">
                  <c:v>8.1011253995825379E-3</c:v>
                </c:pt>
                <c:pt idx="63">
                  <c:v>9.5008404589636778E-3</c:v>
                </c:pt>
                <c:pt idx="64">
                  <c:v>1.1677142396671182E-2</c:v>
                </c:pt>
                <c:pt idx="65">
                  <c:v>9.6497393545364827E-3</c:v>
                </c:pt>
                <c:pt idx="66">
                  <c:v>1.5248336344806337E-2</c:v>
                </c:pt>
                <c:pt idx="67">
                  <c:v>1.3000955952643523E-2</c:v>
                </c:pt>
                <c:pt idx="68">
                  <c:v>1.1071412818137736E-2</c:v>
                </c:pt>
                <c:pt idx="69">
                  <c:v>1.2754050073637757E-2</c:v>
                </c:pt>
                <c:pt idx="70">
                  <c:v>1.6909069409956196E-2</c:v>
                </c:pt>
                <c:pt idx="71">
                  <c:v>1.923731951129206E-2</c:v>
                </c:pt>
                <c:pt idx="72">
                  <c:v>1.8951517306780411E-2</c:v>
                </c:pt>
                <c:pt idx="73">
                  <c:v>2.0829928536407777E-2</c:v>
                </c:pt>
                <c:pt idx="74">
                  <c:v>1.899393146120892E-2</c:v>
                </c:pt>
                <c:pt idx="75">
                  <c:v>1.8671550453388072E-2</c:v>
                </c:pt>
                <c:pt idx="76">
                  <c:v>1.9965031307440616E-2</c:v>
                </c:pt>
                <c:pt idx="77">
                  <c:v>2.3009167715261465E-2</c:v>
                </c:pt>
                <c:pt idx="78">
                  <c:v>1.9575832010304616E-2</c:v>
                </c:pt>
                <c:pt idx="79">
                  <c:v>2.1007267703765937E-2</c:v>
                </c:pt>
                <c:pt idx="80">
                  <c:v>2.0541984274653466E-2</c:v>
                </c:pt>
                <c:pt idx="81">
                  <c:v>2.3715832164880091E-2</c:v>
                </c:pt>
                <c:pt idx="82">
                  <c:v>1.7230491655390222E-2</c:v>
                </c:pt>
                <c:pt idx="83">
                  <c:v>1.607054185413127E-2</c:v>
                </c:pt>
                <c:pt idx="84">
                  <c:v>1.5284631122878862E-2</c:v>
                </c:pt>
                <c:pt idx="85">
                  <c:v>1.4408222935599983E-2</c:v>
                </c:pt>
                <c:pt idx="86">
                  <c:v>1.3629236521529314E-2</c:v>
                </c:pt>
                <c:pt idx="87">
                  <c:v>1.2223059532780764E-2</c:v>
                </c:pt>
                <c:pt idx="88">
                  <c:v>6.1647646112439293E-3</c:v>
                </c:pt>
                <c:pt idx="89">
                  <c:v>3.1255635030354302E-3</c:v>
                </c:pt>
                <c:pt idx="90">
                  <c:v>3.5020215532142215E-3</c:v>
                </c:pt>
                <c:pt idx="91">
                  <c:v>-2.9792649150384965E-3</c:v>
                </c:pt>
                <c:pt idx="92">
                  <c:v>-2.7234908568522322E-3</c:v>
                </c:pt>
                <c:pt idx="93">
                  <c:v>-1.100424960858871E-2</c:v>
                </c:pt>
                <c:pt idx="94">
                  <c:v>-9.0586727852439257E-3</c:v>
                </c:pt>
                <c:pt idx="95">
                  <c:v>-9.9515828677840118E-3</c:v>
                </c:pt>
                <c:pt idx="96">
                  <c:v>-7.7473093400606862E-3</c:v>
                </c:pt>
                <c:pt idx="97">
                  <c:v>-1.1545451836844143E-2</c:v>
                </c:pt>
                <c:pt idx="98">
                  <c:v>-1.215298463004877E-2</c:v>
                </c:pt>
                <c:pt idx="99">
                  <c:v>-1.1854764245077944E-2</c:v>
                </c:pt>
                <c:pt idx="100">
                  <c:v>-9.9294369845475666E-3</c:v>
                </c:pt>
                <c:pt idx="101">
                  <c:v>-7.7829133740867475E-3</c:v>
                </c:pt>
                <c:pt idx="102">
                  <c:v>-9.866658729686317E-3</c:v>
                </c:pt>
                <c:pt idx="103">
                  <c:v>-3.7882742471922978E-3</c:v>
                </c:pt>
                <c:pt idx="104">
                  <c:v>-1.2255634602737816E-3</c:v>
                </c:pt>
                <c:pt idx="105">
                  <c:v>2.3764684781633389E-3</c:v>
                </c:pt>
                <c:pt idx="106">
                  <c:v>6.3724828692666392E-3</c:v>
                </c:pt>
                <c:pt idx="107">
                  <c:v>6.0399868109469413E-3</c:v>
                </c:pt>
                <c:pt idx="108">
                  <c:v>1.3452713711304763E-3</c:v>
                </c:pt>
                <c:pt idx="109">
                  <c:v>8.2006608591169063E-3</c:v>
                </c:pt>
                <c:pt idx="110">
                  <c:v>9.8968203832384659E-3</c:v>
                </c:pt>
                <c:pt idx="111">
                  <c:v>1.1509144045072542E-2</c:v>
                </c:pt>
                <c:pt idx="112">
                  <c:v>1.0454429218249373E-2</c:v>
                </c:pt>
                <c:pt idx="113">
                  <c:v>1.1949666556021579E-2</c:v>
                </c:pt>
                <c:pt idx="114">
                  <c:v>1.351432880844651E-2</c:v>
                </c:pt>
                <c:pt idx="115">
                  <c:v>1.3789558038616784E-2</c:v>
                </c:pt>
                <c:pt idx="116">
                  <c:v>1.3911198666464644E-2</c:v>
                </c:pt>
                <c:pt idx="117">
                  <c:v>1.5327182226538788E-2</c:v>
                </c:pt>
                <c:pt idx="118">
                  <c:v>1.3586832626635747E-2</c:v>
                </c:pt>
                <c:pt idx="119">
                  <c:v>1.8267836703548236E-2</c:v>
                </c:pt>
                <c:pt idx="120">
                  <c:v>2.3545791132462371E-2</c:v>
                </c:pt>
                <c:pt idx="121">
                  <c:v>1.8837319622335518E-2</c:v>
                </c:pt>
                <c:pt idx="122">
                  <c:v>2.0255961697817879E-2</c:v>
                </c:pt>
                <c:pt idx="123">
                  <c:v>1.7957093128459837E-2</c:v>
                </c:pt>
                <c:pt idx="124">
                  <c:v>2.3367866873970421E-2</c:v>
                </c:pt>
                <c:pt idx="125">
                  <c:v>2.0980960009858867E-2</c:v>
                </c:pt>
                <c:pt idx="126">
                  <c:v>2.4887927036636264E-2</c:v>
                </c:pt>
                <c:pt idx="127">
                  <c:v>2.8137485037387101E-2</c:v>
                </c:pt>
                <c:pt idx="128">
                  <c:v>2.4371313256752562E-2</c:v>
                </c:pt>
                <c:pt idx="129">
                  <c:v>2.5634640227863582E-2</c:v>
                </c:pt>
                <c:pt idx="130">
                  <c:v>2.8302181659060989E-2</c:v>
                </c:pt>
                <c:pt idx="131">
                  <c:v>2.3780135306157496E-2</c:v>
                </c:pt>
                <c:pt idx="132">
                  <c:v>2.2767458963806782E-2</c:v>
                </c:pt>
                <c:pt idx="133">
                  <c:v>2.5194923364134016E-2</c:v>
                </c:pt>
                <c:pt idx="134">
                  <c:v>2.5186816644379825E-2</c:v>
                </c:pt>
                <c:pt idx="135">
                  <c:v>3.0401188237710833E-2</c:v>
                </c:pt>
                <c:pt idx="136">
                  <c:v>2.9460238978162429E-2</c:v>
                </c:pt>
                <c:pt idx="137">
                  <c:v>3.1034592293764582E-2</c:v>
                </c:pt>
                <c:pt idx="138">
                  <c:v>3.2149980055843637E-2</c:v>
                </c:pt>
                <c:pt idx="139">
                  <c:v>2.9116738925240374E-2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AD5-4D3E-9138-1D7A48520858}"/>
            </c:ext>
          </c:extLst>
        </c:ser>
        <c:ser>
          <c:idx val="2"/>
          <c:order val="2"/>
          <c:tx>
            <c:strRef>
              <c:f>Sheet2!$J$1</c:f>
              <c:strCache>
                <c:ptCount val="1"/>
                <c:pt idx="0">
                  <c:v>NonDurable Goods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Sheet2!$G$2:$G$141</c:f>
              <c:numCache>
                <c:formatCode>yyyy\-mm\-dd</c:formatCode>
                <c:ptCount val="140"/>
                <c:pt idx="0">
                  <c:v>42948</c:v>
                </c:pt>
                <c:pt idx="1">
                  <c:v>42917</c:v>
                </c:pt>
                <c:pt idx="2">
                  <c:v>42887</c:v>
                </c:pt>
                <c:pt idx="3">
                  <c:v>42856</c:v>
                </c:pt>
                <c:pt idx="4">
                  <c:v>42826</c:v>
                </c:pt>
                <c:pt idx="5">
                  <c:v>42795</c:v>
                </c:pt>
                <c:pt idx="6">
                  <c:v>42767</c:v>
                </c:pt>
                <c:pt idx="7">
                  <c:v>42736</c:v>
                </c:pt>
                <c:pt idx="8">
                  <c:v>42705</c:v>
                </c:pt>
                <c:pt idx="9">
                  <c:v>42675</c:v>
                </c:pt>
                <c:pt idx="10">
                  <c:v>42644</c:v>
                </c:pt>
                <c:pt idx="11">
                  <c:v>42614</c:v>
                </c:pt>
                <c:pt idx="12">
                  <c:v>42583</c:v>
                </c:pt>
                <c:pt idx="13">
                  <c:v>42552</c:v>
                </c:pt>
                <c:pt idx="14">
                  <c:v>42522</c:v>
                </c:pt>
                <c:pt idx="15">
                  <c:v>42491</c:v>
                </c:pt>
                <c:pt idx="16">
                  <c:v>42461</c:v>
                </c:pt>
                <c:pt idx="17">
                  <c:v>42430</c:v>
                </c:pt>
                <c:pt idx="18">
                  <c:v>42401</c:v>
                </c:pt>
                <c:pt idx="19">
                  <c:v>42370</c:v>
                </c:pt>
                <c:pt idx="20">
                  <c:v>42339</c:v>
                </c:pt>
                <c:pt idx="21">
                  <c:v>42309</c:v>
                </c:pt>
                <c:pt idx="22">
                  <c:v>42278</c:v>
                </c:pt>
                <c:pt idx="23">
                  <c:v>42248</c:v>
                </c:pt>
                <c:pt idx="24">
                  <c:v>42217</c:v>
                </c:pt>
                <c:pt idx="25">
                  <c:v>42186</c:v>
                </c:pt>
                <c:pt idx="26">
                  <c:v>42156</c:v>
                </c:pt>
                <c:pt idx="27">
                  <c:v>42125</c:v>
                </c:pt>
                <c:pt idx="28">
                  <c:v>42095</c:v>
                </c:pt>
                <c:pt idx="29">
                  <c:v>42064</c:v>
                </c:pt>
                <c:pt idx="30">
                  <c:v>42036</c:v>
                </c:pt>
                <c:pt idx="31">
                  <c:v>42005</c:v>
                </c:pt>
                <c:pt idx="32">
                  <c:v>41974</c:v>
                </c:pt>
                <c:pt idx="33">
                  <c:v>41944</c:v>
                </c:pt>
                <c:pt idx="34">
                  <c:v>41913</c:v>
                </c:pt>
                <c:pt idx="35">
                  <c:v>41883</c:v>
                </c:pt>
                <c:pt idx="36">
                  <c:v>41852</c:v>
                </c:pt>
                <c:pt idx="37">
                  <c:v>41821</c:v>
                </c:pt>
                <c:pt idx="38">
                  <c:v>41791</c:v>
                </c:pt>
                <c:pt idx="39">
                  <c:v>41760</c:v>
                </c:pt>
                <c:pt idx="40">
                  <c:v>41730</c:v>
                </c:pt>
                <c:pt idx="41">
                  <c:v>41699</c:v>
                </c:pt>
                <c:pt idx="42">
                  <c:v>41671</c:v>
                </c:pt>
                <c:pt idx="43">
                  <c:v>41640</c:v>
                </c:pt>
                <c:pt idx="44">
                  <c:v>41609</c:v>
                </c:pt>
                <c:pt idx="45">
                  <c:v>41579</c:v>
                </c:pt>
                <c:pt idx="46">
                  <c:v>41548</c:v>
                </c:pt>
                <c:pt idx="47">
                  <c:v>41518</c:v>
                </c:pt>
                <c:pt idx="48">
                  <c:v>41487</c:v>
                </c:pt>
                <c:pt idx="49">
                  <c:v>41456</c:v>
                </c:pt>
                <c:pt idx="50">
                  <c:v>41426</c:v>
                </c:pt>
                <c:pt idx="51">
                  <c:v>41395</c:v>
                </c:pt>
                <c:pt idx="52">
                  <c:v>41365</c:v>
                </c:pt>
                <c:pt idx="53">
                  <c:v>41334</c:v>
                </c:pt>
                <c:pt idx="54">
                  <c:v>41306</c:v>
                </c:pt>
                <c:pt idx="55">
                  <c:v>41275</c:v>
                </c:pt>
                <c:pt idx="56">
                  <c:v>41244</c:v>
                </c:pt>
                <c:pt idx="57">
                  <c:v>41214</c:v>
                </c:pt>
                <c:pt idx="58">
                  <c:v>41183</c:v>
                </c:pt>
                <c:pt idx="59">
                  <c:v>41153</c:v>
                </c:pt>
                <c:pt idx="60">
                  <c:v>41122</c:v>
                </c:pt>
                <c:pt idx="61">
                  <c:v>41091</c:v>
                </c:pt>
                <c:pt idx="62">
                  <c:v>41061</c:v>
                </c:pt>
                <c:pt idx="63">
                  <c:v>41030</c:v>
                </c:pt>
                <c:pt idx="64">
                  <c:v>41000</c:v>
                </c:pt>
                <c:pt idx="65">
                  <c:v>40969</c:v>
                </c:pt>
                <c:pt idx="66">
                  <c:v>40940</c:v>
                </c:pt>
                <c:pt idx="67">
                  <c:v>40909</c:v>
                </c:pt>
                <c:pt idx="68">
                  <c:v>40878</c:v>
                </c:pt>
                <c:pt idx="69">
                  <c:v>40848</c:v>
                </c:pt>
                <c:pt idx="70">
                  <c:v>40817</c:v>
                </c:pt>
                <c:pt idx="71">
                  <c:v>40787</c:v>
                </c:pt>
                <c:pt idx="72">
                  <c:v>40756</c:v>
                </c:pt>
                <c:pt idx="73">
                  <c:v>40725</c:v>
                </c:pt>
                <c:pt idx="74">
                  <c:v>40695</c:v>
                </c:pt>
                <c:pt idx="75">
                  <c:v>40664</c:v>
                </c:pt>
                <c:pt idx="76">
                  <c:v>40634</c:v>
                </c:pt>
                <c:pt idx="77">
                  <c:v>40603</c:v>
                </c:pt>
                <c:pt idx="78">
                  <c:v>40575</c:v>
                </c:pt>
                <c:pt idx="79">
                  <c:v>40544</c:v>
                </c:pt>
                <c:pt idx="80">
                  <c:v>40513</c:v>
                </c:pt>
                <c:pt idx="81">
                  <c:v>40483</c:v>
                </c:pt>
                <c:pt idx="82">
                  <c:v>40452</c:v>
                </c:pt>
                <c:pt idx="83">
                  <c:v>40422</c:v>
                </c:pt>
                <c:pt idx="84">
                  <c:v>40391</c:v>
                </c:pt>
                <c:pt idx="85">
                  <c:v>40360</c:v>
                </c:pt>
                <c:pt idx="86">
                  <c:v>40330</c:v>
                </c:pt>
                <c:pt idx="87">
                  <c:v>40299</c:v>
                </c:pt>
                <c:pt idx="88">
                  <c:v>40269</c:v>
                </c:pt>
                <c:pt idx="89">
                  <c:v>40238</c:v>
                </c:pt>
                <c:pt idx="90">
                  <c:v>40210</c:v>
                </c:pt>
                <c:pt idx="91">
                  <c:v>40179</c:v>
                </c:pt>
                <c:pt idx="92">
                  <c:v>40148</c:v>
                </c:pt>
                <c:pt idx="93">
                  <c:v>40118</c:v>
                </c:pt>
                <c:pt idx="94">
                  <c:v>40087</c:v>
                </c:pt>
                <c:pt idx="95">
                  <c:v>40057</c:v>
                </c:pt>
                <c:pt idx="96">
                  <c:v>40026</c:v>
                </c:pt>
                <c:pt idx="97">
                  <c:v>39995</c:v>
                </c:pt>
                <c:pt idx="98">
                  <c:v>39965</c:v>
                </c:pt>
                <c:pt idx="99">
                  <c:v>39934</c:v>
                </c:pt>
                <c:pt idx="100">
                  <c:v>39904</c:v>
                </c:pt>
                <c:pt idx="101">
                  <c:v>39873</c:v>
                </c:pt>
                <c:pt idx="102">
                  <c:v>39845</c:v>
                </c:pt>
                <c:pt idx="103">
                  <c:v>39814</c:v>
                </c:pt>
                <c:pt idx="104">
                  <c:v>39783</c:v>
                </c:pt>
                <c:pt idx="105">
                  <c:v>39753</c:v>
                </c:pt>
                <c:pt idx="106">
                  <c:v>39722</c:v>
                </c:pt>
                <c:pt idx="107">
                  <c:v>39692</c:v>
                </c:pt>
                <c:pt idx="108">
                  <c:v>39661</c:v>
                </c:pt>
                <c:pt idx="109">
                  <c:v>39630</c:v>
                </c:pt>
                <c:pt idx="110">
                  <c:v>39600</c:v>
                </c:pt>
                <c:pt idx="111">
                  <c:v>39569</c:v>
                </c:pt>
                <c:pt idx="112">
                  <c:v>39539</c:v>
                </c:pt>
                <c:pt idx="113">
                  <c:v>39508</c:v>
                </c:pt>
                <c:pt idx="114">
                  <c:v>39479</c:v>
                </c:pt>
                <c:pt idx="115">
                  <c:v>39448</c:v>
                </c:pt>
                <c:pt idx="116">
                  <c:v>39417</c:v>
                </c:pt>
                <c:pt idx="117">
                  <c:v>39387</c:v>
                </c:pt>
                <c:pt idx="118">
                  <c:v>39356</c:v>
                </c:pt>
                <c:pt idx="119">
                  <c:v>39326</c:v>
                </c:pt>
                <c:pt idx="120">
                  <c:v>39295</c:v>
                </c:pt>
                <c:pt idx="121">
                  <c:v>39264</c:v>
                </c:pt>
                <c:pt idx="122">
                  <c:v>39234</c:v>
                </c:pt>
                <c:pt idx="123">
                  <c:v>39203</c:v>
                </c:pt>
                <c:pt idx="124">
                  <c:v>39173</c:v>
                </c:pt>
                <c:pt idx="125">
                  <c:v>39142</c:v>
                </c:pt>
                <c:pt idx="126">
                  <c:v>39114</c:v>
                </c:pt>
                <c:pt idx="127">
                  <c:v>39083</c:v>
                </c:pt>
                <c:pt idx="128">
                  <c:v>39052</c:v>
                </c:pt>
                <c:pt idx="129">
                  <c:v>39022</c:v>
                </c:pt>
                <c:pt idx="130">
                  <c:v>38991</c:v>
                </c:pt>
                <c:pt idx="131">
                  <c:v>38961</c:v>
                </c:pt>
                <c:pt idx="132">
                  <c:v>38930</c:v>
                </c:pt>
                <c:pt idx="133">
                  <c:v>38899</c:v>
                </c:pt>
                <c:pt idx="134">
                  <c:v>38869</c:v>
                </c:pt>
                <c:pt idx="135">
                  <c:v>38838</c:v>
                </c:pt>
                <c:pt idx="136">
                  <c:v>38808</c:v>
                </c:pt>
                <c:pt idx="137">
                  <c:v>38777</c:v>
                </c:pt>
                <c:pt idx="138">
                  <c:v>38749</c:v>
                </c:pt>
                <c:pt idx="139">
                  <c:v>38718</c:v>
                </c:pt>
              </c:numCache>
            </c:numRef>
          </c:cat>
          <c:val>
            <c:numRef>
              <c:f>Sheet2!$J$2:$J$141</c:f>
              <c:numCache>
                <c:formatCode>0.00%</c:formatCode>
                <c:ptCount val="140"/>
                <c:pt idx="0">
                  <c:v>1.6996267174966318E-2</c:v>
                </c:pt>
                <c:pt idx="1">
                  <c:v>2.0802672924704738E-2</c:v>
                </c:pt>
                <c:pt idx="2">
                  <c:v>1.6629711751662973E-2</c:v>
                </c:pt>
                <c:pt idx="3">
                  <c:v>2.1445591739475776E-2</c:v>
                </c:pt>
                <c:pt idx="4">
                  <c:v>2.0366679952172145E-2</c:v>
                </c:pt>
                <c:pt idx="5">
                  <c:v>2.4974904637622895E-2</c:v>
                </c:pt>
                <c:pt idx="6">
                  <c:v>1.4678751905029241E-2</c:v>
                </c:pt>
                <c:pt idx="7">
                  <c:v>2.2481869460112887E-2</c:v>
                </c:pt>
                <c:pt idx="8">
                  <c:v>2.1970062771608068E-2</c:v>
                </c:pt>
                <c:pt idx="9">
                  <c:v>2.5937765548496704E-2</c:v>
                </c:pt>
                <c:pt idx="10">
                  <c:v>2.5761885412434005E-2</c:v>
                </c:pt>
                <c:pt idx="11">
                  <c:v>2.2258260693290125E-2</c:v>
                </c:pt>
                <c:pt idx="12">
                  <c:v>2.4491456468673643E-2</c:v>
                </c:pt>
                <c:pt idx="13">
                  <c:v>2.4782945420453971E-2</c:v>
                </c:pt>
                <c:pt idx="14">
                  <c:v>3.5166816952209086E-2</c:v>
                </c:pt>
                <c:pt idx="15">
                  <c:v>3.2009508586417434E-2</c:v>
                </c:pt>
                <c:pt idx="16">
                  <c:v>3.4297963558413642E-2</c:v>
                </c:pt>
                <c:pt idx="17">
                  <c:v>2.3885874033875969E-2</c:v>
                </c:pt>
                <c:pt idx="18">
                  <c:v>3.413379785160308E-2</c:v>
                </c:pt>
                <c:pt idx="19">
                  <c:v>2.685035786686529E-2</c:v>
                </c:pt>
                <c:pt idx="20">
                  <c:v>3.0390978067083928E-2</c:v>
                </c:pt>
                <c:pt idx="21">
                  <c:v>2.6202142679179623E-2</c:v>
                </c:pt>
                <c:pt idx="22">
                  <c:v>2.6742876215111146E-2</c:v>
                </c:pt>
                <c:pt idx="23">
                  <c:v>3.7303389687946761E-2</c:v>
                </c:pt>
                <c:pt idx="24">
                  <c:v>2.9183938366201822E-2</c:v>
                </c:pt>
                <c:pt idx="25">
                  <c:v>3.4274873524452014E-2</c:v>
                </c:pt>
                <c:pt idx="26">
                  <c:v>3.2195287049964195E-2</c:v>
                </c:pt>
                <c:pt idx="27">
                  <c:v>3.4776708087705159E-2</c:v>
                </c:pt>
                <c:pt idx="28">
                  <c:v>2.6011927420378122E-2</c:v>
                </c:pt>
                <c:pt idx="29">
                  <c:v>3.4271621736542184E-2</c:v>
                </c:pt>
                <c:pt idx="30">
                  <c:v>2.7399011419805573E-2</c:v>
                </c:pt>
                <c:pt idx="31">
                  <c:v>3.4717465753424617E-2</c:v>
                </c:pt>
                <c:pt idx="32">
                  <c:v>2.7170904135258373E-2</c:v>
                </c:pt>
                <c:pt idx="33">
                  <c:v>2.9717364347714544E-2</c:v>
                </c:pt>
                <c:pt idx="34">
                  <c:v>2.7830188679245322E-2</c:v>
                </c:pt>
                <c:pt idx="35">
                  <c:v>1.959607220959662E-2</c:v>
                </c:pt>
                <c:pt idx="36">
                  <c:v>3.5869188063844669E-2</c:v>
                </c:pt>
                <c:pt idx="37">
                  <c:v>2.2457864563127681E-2</c:v>
                </c:pt>
                <c:pt idx="38">
                  <c:v>2.3645576198518866E-2</c:v>
                </c:pt>
                <c:pt idx="39">
                  <c:v>2.0735930735930774E-2</c:v>
                </c:pt>
                <c:pt idx="40">
                  <c:v>2.9254277132036165E-2</c:v>
                </c:pt>
                <c:pt idx="41">
                  <c:v>2.4213918648201535E-2</c:v>
                </c:pt>
                <c:pt idx="42">
                  <c:v>1.8885946251031127E-2</c:v>
                </c:pt>
                <c:pt idx="43">
                  <c:v>1.4946124435175571E-2</c:v>
                </c:pt>
                <c:pt idx="44">
                  <c:v>2.8695347410847279E-2</c:v>
                </c:pt>
                <c:pt idx="45">
                  <c:v>2.7819284521402709E-2</c:v>
                </c:pt>
                <c:pt idx="46">
                  <c:v>2.2807017543859651E-2</c:v>
                </c:pt>
                <c:pt idx="47">
                  <c:v>2.1954425942155964E-2</c:v>
                </c:pt>
                <c:pt idx="48">
                  <c:v>1.0651821329943334E-2</c:v>
                </c:pt>
                <c:pt idx="49">
                  <c:v>1.7544629150401333E-2</c:v>
                </c:pt>
                <c:pt idx="50">
                  <c:v>1.7045454545454464E-2</c:v>
                </c:pt>
                <c:pt idx="51">
                  <c:v>1.3246776032985269E-2</c:v>
                </c:pt>
                <c:pt idx="52">
                  <c:v>8.6502151576358204E-3</c:v>
                </c:pt>
                <c:pt idx="53">
                  <c:v>9.0082172518346007E-3</c:v>
                </c:pt>
                <c:pt idx="54">
                  <c:v>1.1594712108568708E-2</c:v>
                </c:pt>
                <c:pt idx="55">
                  <c:v>1.4367562802996874E-2</c:v>
                </c:pt>
                <c:pt idx="56">
                  <c:v>1.3003150934185295E-2</c:v>
                </c:pt>
                <c:pt idx="57">
                  <c:v>5.168529398772043E-3</c:v>
                </c:pt>
                <c:pt idx="58">
                  <c:v>4.4052863436123352E-3</c:v>
                </c:pt>
                <c:pt idx="59">
                  <c:v>1.0807937632884519E-2</c:v>
                </c:pt>
                <c:pt idx="60">
                  <c:v>1.0632171177955963E-2</c:v>
                </c:pt>
                <c:pt idx="61">
                  <c:v>6.8895464381927779E-3</c:v>
                </c:pt>
                <c:pt idx="62">
                  <c:v>-3.5223670306433919E-4</c:v>
                </c:pt>
                <c:pt idx="63">
                  <c:v>9.6545615589017642E-3</c:v>
                </c:pt>
                <c:pt idx="64">
                  <c:v>4.3217498677016151E-3</c:v>
                </c:pt>
                <c:pt idx="65">
                  <c:v>6.5015479876160184E-3</c:v>
                </c:pt>
                <c:pt idx="66">
                  <c:v>4.0126995325866074E-3</c:v>
                </c:pt>
                <c:pt idx="67">
                  <c:v>1.1471937875043722E-3</c:v>
                </c:pt>
                <c:pt idx="68">
                  <c:v>-1.8604651162789892E-3</c:v>
                </c:pt>
                <c:pt idx="69">
                  <c:v>1.5485355278293958E-3</c:v>
                </c:pt>
                <c:pt idx="70">
                  <c:v>1.0865692910580732E-2</c:v>
                </c:pt>
                <c:pt idx="71">
                  <c:v>9.2087617344657619E-3</c:v>
                </c:pt>
                <c:pt idx="72">
                  <c:v>1.1289816764482001E-2</c:v>
                </c:pt>
                <c:pt idx="73">
                  <c:v>2.5080356738648234E-2</c:v>
                </c:pt>
                <c:pt idx="74">
                  <c:v>2.4355042395814541E-2</c:v>
                </c:pt>
                <c:pt idx="75">
                  <c:v>2.1765690755237752E-2</c:v>
                </c:pt>
                <c:pt idx="76">
                  <c:v>2.6481372504639899E-2</c:v>
                </c:pt>
                <c:pt idx="77">
                  <c:v>2.3864511162432555E-2</c:v>
                </c:pt>
                <c:pt idx="78">
                  <c:v>2.9227557411273527E-2</c:v>
                </c:pt>
                <c:pt idx="79">
                  <c:v>3.3375889111800235E-2</c:v>
                </c:pt>
                <c:pt idx="80">
                  <c:v>3.0398466383677897E-2</c:v>
                </c:pt>
                <c:pt idx="81">
                  <c:v>3.8074679649106519E-2</c:v>
                </c:pt>
                <c:pt idx="82">
                  <c:v>2.9053249014755794E-2</c:v>
                </c:pt>
                <c:pt idx="83">
                  <c:v>2.7372095159364337E-2</c:v>
                </c:pt>
                <c:pt idx="84">
                  <c:v>2.5734111483847251E-2</c:v>
                </c:pt>
                <c:pt idx="85">
                  <c:v>2.0748613678373426E-2</c:v>
                </c:pt>
                <c:pt idx="86">
                  <c:v>2.9579753889017794E-2</c:v>
                </c:pt>
                <c:pt idx="87">
                  <c:v>1.8574852507374714E-2</c:v>
                </c:pt>
                <c:pt idx="88">
                  <c:v>1.8018433179723459E-2</c:v>
                </c:pt>
                <c:pt idx="89">
                  <c:v>1.6057789638354691E-2</c:v>
                </c:pt>
                <c:pt idx="90">
                  <c:v>7.4067300658377262E-3</c:v>
                </c:pt>
                <c:pt idx="91">
                  <c:v>6.1011973026284354E-3</c:v>
                </c:pt>
                <c:pt idx="92">
                  <c:v>1.154254582390692E-2</c:v>
                </c:pt>
                <c:pt idx="93">
                  <c:v>-1.3759574370499471E-3</c:v>
                </c:pt>
                <c:pt idx="94">
                  <c:v>-3.3340945421329901E-3</c:v>
                </c:pt>
                <c:pt idx="95">
                  <c:v>-4.3440486533449169E-3</c:v>
                </c:pt>
                <c:pt idx="96">
                  <c:v>-2.0436641908620344E-2</c:v>
                </c:pt>
                <c:pt idx="97">
                  <c:v>-2.8768906242987259E-2</c:v>
                </c:pt>
                <c:pt idx="98">
                  <c:v>-3.8272597356198562E-2</c:v>
                </c:pt>
                <c:pt idx="99">
                  <c:v>-3.2724030316540385E-2</c:v>
                </c:pt>
                <c:pt idx="100">
                  <c:v>-3.2588827961303517E-2</c:v>
                </c:pt>
                <c:pt idx="101">
                  <c:v>-2.9212077898874436E-2</c:v>
                </c:pt>
                <c:pt idx="102">
                  <c:v>-9.1510374195887794E-3</c:v>
                </c:pt>
                <c:pt idx="103">
                  <c:v>-2.3473547462258697E-2</c:v>
                </c:pt>
                <c:pt idx="104">
                  <c:v>-3.484693195490389E-2</c:v>
                </c:pt>
                <c:pt idx="105">
                  <c:v>-2.6912434169418784E-2</c:v>
                </c:pt>
                <c:pt idx="106">
                  <c:v>-1.8381528805200626E-2</c:v>
                </c:pt>
                <c:pt idx="107">
                  <c:v>-2.2439765768181942E-2</c:v>
                </c:pt>
                <c:pt idx="108">
                  <c:v>-5.9957939952570991E-3</c:v>
                </c:pt>
                <c:pt idx="109">
                  <c:v>-9.0727151434289929E-3</c:v>
                </c:pt>
                <c:pt idx="110">
                  <c:v>1.4759157386286181E-3</c:v>
                </c:pt>
                <c:pt idx="111">
                  <c:v>2.5029051577723739E-3</c:v>
                </c:pt>
                <c:pt idx="112">
                  <c:v>2.2340377999195749E-3</c:v>
                </c:pt>
                <c:pt idx="113">
                  <c:v>-2.361748585178792E-3</c:v>
                </c:pt>
                <c:pt idx="114">
                  <c:v>-1.3143776824034375E-2</c:v>
                </c:pt>
                <c:pt idx="115">
                  <c:v>-5.1252339780729116E-3</c:v>
                </c:pt>
                <c:pt idx="116">
                  <c:v>-4.3921916592724449E-3</c:v>
                </c:pt>
                <c:pt idx="117">
                  <c:v>4.5281327056713337E-3</c:v>
                </c:pt>
                <c:pt idx="118">
                  <c:v>1.7965416573096789E-3</c:v>
                </c:pt>
                <c:pt idx="119">
                  <c:v>1.3454743136721853E-2</c:v>
                </c:pt>
                <c:pt idx="120">
                  <c:v>1.8177676537585463E-2</c:v>
                </c:pt>
                <c:pt idx="121">
                  <c:v>2.2789301310043624E-2</c:v>
                </c:pt>
                <c:pt idx="122">
                  <c:v>2.2452899213462552E-2</c:v>
                </c:pt>
                <c:pt idx="123">
                  <c:v>2.1503903574852715E-2</c:v>
                </c:pt>
                <c:pt idx="124">
                  <c:v>2.1590286653277214E-2</c:v>
                </c:pt>
                <c:pt idx="125">
                  <c:v>2.9876089949518087E-2</c:v>
                </c:pt>
                <c:pt idx="126">
                  <c:v>2.1323227249897391E-2</c:v>
                </c:pt>
                <c:pt idx="127">
                  <c:v>3.0589748300569708E-2</c:v>
                </c:pt>
                <c:pt idx="128">
                  <c:v>3.9092753088696378E-2</c:v>
                </c:pt>
                <c:pt idx="129">
                  <c:v>3.0634876628777463E-2</c:v>
                </c:pt>
                <c:pt idx="130">
                  <c:v>3.1168951463505089E-2</c:v>
                </c:pt>
                <c:pt idx="131">
                  <c:v>3.9706090151194098E-2</c:v>
                </c:pt>
                <c:pt idx="132">
                  <c:v>2.670845221946766E-2</c:v>
                </c:pt>
                <c:pt idx="133">
                  <c:v>3.5662128421350296E-2</c:v>
                </c:pt>
                <c:pt idx="134">
                  <c:v>2.8501552064716568E-2</c:v>
                </c:pt>
                <c:pt idx="135">
                  <c:v>3.5064505458154281E-2</c:v>
                </c:pt>
                <c:pt idx="136">
                  <c:v>2.9850044657547124E-2</c:v>
                </c:pt>
                <c:pt idx="137">
                  <c:v>3.5646387832699619E-2</c:v>
                </c:pt>
                <c:pt idx="138">
                  <c:v>3.1654811814027892E-2</c:v>
                </c:pt>
                <c:pt idx="139">
                  <c:v>2.9311649016641454E-2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AD5-4D3E-9138-1D7A48520858}"/>
            </c:ext>
          </c:extLst>
        </c:ser>
        <c:ser>
          <c:idx val="3"/>
          <c:order val="3"/>
          <c:tx>
            <c:strRef>
              <c:f>Sheet2!$K$1</c:f>
              <c:strCache>
                <c:ptCount val="1"/>
                <c:pt idx="0">
                  <c:v>Real PCE seasonal annual rate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Sheet2!$G$2:$G$141</c:f>
              <c:numCache>
                <c:formatCode>yyyy\-mm\-dd</c:formatCode>
                <c:ptCount val="140"/>
                <c:pt idx="0">
                  <c:v>42948</c:v>
                </c:pt>
                <c:pt idx="1">
                  <c:v>42917</c:v>
                </c:pt>
                <c:pt idx="2">
                  <c:v>42887</c:v>
                </c:pt>
                <c:pt idx="3">
                  <c:v>42856</c:v>
                </c:pt>
                <c:pt idx="4">
                  <c:v>42826</c:v>
                </c:pt>
                <c:pt idx="5">
                  <c:v>42795</c:v>
                </c:pt>
                <c:pt idx="6">
                  <c:v>42767</c:v>
                </c:pt>
                <c:pt idx="7">
                  <c:v>42736</c:v>
                </c:pt>
                <c:pt idx="8">
                  <c:v>42705</c:v>
                </c:pt>
                <c:pt idx="9">
                  <c:v>42675</c:v>
                </c:pt>
                <c:pt idx="10">
                  <c:v>42644</c:v>
                </c:pt>
                <c:pt idx="11">
                  <c:v>42614</c:v>
                </c:pt>
                <c:pt idx="12">
                  <c:v>42583</c:v>
                </c:pt>
                <c:pt idx="13">
                  <c:v>42552</c:v>
                </c:pt>
                <c:pt idx="14">
                  <c:v>42522</c:v>
                </c:pt>
                <c:pt idx="15">
                  <c:v>42491</c:v>
                </c:pt>
                <c:pt idx="16">
                  <c:v>42461</c:v>
                </c:pt>
                <c:pt idx="17">
                  <c:v>42430</c:v>
                </c:pt>
                <c:pt idx="18">
                  <c:v>42401</c:v>
                </c:pt>
                <c:pt idx="19">
                  <c:v>42370</c:v>
                </c:pt>
                <c:pt idx="20">
                  <c:v>42339</c:v>
                </c:pt>
                <c:pt idx="21">
                  <c:v>42309</c:v>
                </c:pt>
                <c:pt idx="22">
                  <c:v>42278</c:v>
                </c:pt>
                <c:pt idx="23">
                  <c:v>42248</c:v>
                </c:pt>
                <c:pt idx="24">
                  <c:v>42217</c:v>
                </c:pt>
                <c:pt idx="25">
                  <c:v>42186</c:v>
                </c:pt>
                <c:pt idx="26">
                  <c:v>42156</c:v>
                </c:pt>
                <c:pt idx="27">
                  <c:v>42125</c:v>
                </c:pt>
                <c:pt idx="28">
                  <c:v>42095</c:v>
                </c:pt>
                <c:pt idx="29">
                  <c:v>42064</c:v>
                </c:pt>
                <c:pt idx="30">
                  <c:v>42036</c:v>
                </c:pt>
                <c:pt idx="31">
                  <c:v>42005</c:v>
                </c:pt>
                <c:pt idx="32">
                  <c:v>41974</c:v>
                </c:pt>
                <c:pt idx="33">
                  <c:v>41944</c:v>
                </c:pt>
                <c:pt idx="34">
                  <c:v>41913</c:v>
                </c:pt>
                <c:pt idx="35">
                  <c:v>41883</c:v>
                </c:pt>
                <c:pt idx="36">
                  <c:v>41852</c:v>
                </c:pt>
                <c:pt idx="37">
                  <c:v>41821</c:v>
                </c:pt>
                <c:pt idx="38">
                  <c:v>41791</c:v>
                </c:pt>
                <c:pt idx="39">
                  <c:v>41760</c:v>
                </c:pt>
                <c:pt idx="40">
                  <c:v>41730</c:v>
                </c:pt>
                <c:pt idx="41">
                  <c:v>41699</c:v>
                </c:pt>
                <c:pt idx="42">
                  <c:v>41671</c:v>
                </c:pt>
                <c:pt idx="43">
                  <c:v>41640</c:v>
                </c:pt>
                <c:pt idx="44">
                  <c:v>41609</c:v>
                </c:pt>
                <c:pt idx="45">
                  <c:v>41579</c:v>
                </c:pt>
                <c:pt idx="46">
                  <c:v>41548</c:v>
                </c:pt>
                <c:pt idx="47">
                  <c:v>41518</c:v>
                </c:pt>
                <c:pt idx="48">
                  <c:v>41487</c:v>
                </c:pt>
                <c:pt idx="49">
                  <c:v>41456</c:v>
                </c:pt>
                <c:pt idx="50">
                  <c:v>41426</c:v>
                </c:pt>
                <c:pt idx="51">
                  <c:v>41395</c:v>
                </c:pt>
                <c:pt idx="52">
                  <c:v>41365</c:v>
                </c:pt>
                <c:pt idx="53">
                  <c:v>41334</c:v>
                </c:pt>
                <c:pt idx="54">
                  <c:v>41306</c:v>
                </c:pt>
                <c:pt idx="55">
                  <c:v>41275</c:v>
                </c:pt>
                <c:pt idx="56">
                  <c:v>41244</c:v>
                </c:pt>
                <c:pt idx="57">
                  <c:v>41214</c:v>
                </c:pt>
                <c:pt idx="58">
                  <c:v>41183</c:v>
                </c:pt>
                <c:pt idx="59">
                  <c:v>41153</c:v>
                </c:pt>
                <c:pt idx="60">
                  <c:v>41122</c:v>
                </c:pt>
                <c:pt idx="61">
                  <c:v>41091</c:v>
                </c:pt>
                <c:pt idx="62">
                  <c:v>41061</c:v>
                </c:pt>
                <c:pt idx="63">
                  <c:v>41030</c:v>
                </c:pt>
                <c:pt idx="64">
                  <c:v>41000</c:v>
                </c:pt>
                <c:pt idx="65">
                  <c:v>40969</c:v>
                </c:pt>
                <c:pt idx="66">
                  <c:v>40940</c:v>
                </c:pt>
                <c:pt idx="67">
                  <c:v>40909</c:v>
                </c:pt>
                <c:pt idx="68">
                  <c:v>40878</c:v>
                </c:pt>
                <c:pt idx="69">
                  <c:v>40848</c:v>
                </c:pt>
                <c:pt idx="70">
                  <c:v>40817</c:v>
                </c:pt>
                <c:pt idx="71">
                  <c:v>40787</c:v>
                </c:pt>
                <c:pt idx="72">
                  <c:v>40756</c:v>
                </c:pt>
                <c:pt idx="73">
                  <c:v>40725</c:v>
                </c:pt>
                <c:pt idx="74">
                  <c:v>40695</c:v>
                </c:pt>
                <c:pt idx="75">
                  <c:v>40664</c:v>
                </c:pt>
                <c:pt idx="76">
                  <c:v>40634</c:v>
                </c:pt>
                <c:pt idx="77">
                  <c:v>40603</c:v>
                </c:pt>
                <c:pt idx="78">
                  <c:v>40575</c:v>
                </c:pt>
                <c:pt idx="79">
                  <c:v>40544</c:v>
                </c:pt>
                <c:pt idx="80">
                  <c:v>40513</c:v>
                </c:pt>
                <c:pt idx="81">
                  <c:v>40483</c:v>
                </c:pt>
                <c:pt idx="82">
                  <c:v>40452</c:v>
                </c:pt>
                <c:pt idx="83">
                  <c:v>40422</c:v>
                </c:pt>
                <c:pt idx="84">
                  <c:v>40391</c:v>
                </c:pt>
                <c:pt idx="85">
                  <c:v>40360</c:v>
                </c:pt>
                <c:pt idx="86">
                  <c:v>40330</c:v>
                </c:pt>
                <c:pt idx="87">
                  <c:v>40299</c:v>
                </c:pt>
                <c:pt idx="88">
                  <c:v>40269</c:v>
                </c:pt>
                <c:pt idx="89">
                  <c:v>40238</c:v>
                </c:pt>
                <c:pt idx="90">
                  <c:v>40210</c:v>
                </c:pt>
                <c:pt idx="91">
                  <c:v>40179</c:v>
                </c:pt>
                <c:pt idx="92">
                  <c:v>40148</c:v>
                </c:pt>
                <c:pt idx="93">
                  <c:v>40118</c:v>
                </c:pt>
                <c:pt idx="94">
                  <c:v>40087</c:v>
                </c:pt>
                <c:pt idx="95">
                  <c:v>40057</c:v>
                </c:pt>
                <c:pt idx="96">
                  <c:v>40026</c:v>
                </c:pt>
                <c:pt idx="97">
                  <c:v>39995</c:v>
                </c:pt>
                <c:pt idx="98">
                  <c:v>39965</c:v>
                </c:pt>
                <c:pt idx="99">
                  <c:v>39934</c:v>
                </c:pt>
                <c:pt idx="100">
                  <c:v>39904</c:v>
                </c:pt>
                <c:pt idx="101">
                  <c:v>39873</c:v>
                </c:pt>
                <c:pt idx="102">
                  <c:v>39845</c:v>
                </c:pt>
                <c:pt idx="103">
                  <c:v>39814</c:v>
                </c:pt>
                <c:pt idx="104">
                  <c:v>39783</c:v>
                </c:pt>
                <c:pt idx="105">
                  <c:v>39753</c:v>
                </c:pt>
                <c:pt idx="106">
                  <c:v>39722</c:v>
                </c:pt>
                <c:pt idx="107">
                  <c:v>39692</c:v>
                </c:pt>
                <c:pt idx="108">
                  <c:v>39661</c:v>
                </c:pt>
                <c:pt idx="109">
                  <c:v>39630</c:v>
                </c:pt>
                <c:pt idx="110">
                  <c:v>39600</c:v>
                </c:pt>
                <c:pt idx="111">
                  <c:v>39569</c:v>
                </c:pt>
                <c:pt idx="112">
                  <c:v>39539</c:v>
                </c:pt>
                <c:pt idx="113">
                  <c:v>39508</c:v>
                </c:pt>
                <c:pt idx="114">
                  <c:v>39479</c:v>
                </c:pt>
                <c:pt idx="115">
                  <c:v>39448</c:v>
                </c:pt>
                <c:pt idx="116">
                  <c:v>39417</c:v>
                </c:pt>
                <c:pt idx="117">
                  <c:v>39387</c:v>
                </c:pt>
                <c:pt idx="118">
                  <c:v>39356</c:v>
                </c:pt>
                <c:pt idx="119">
                  <c:v>39326</c:v>
                </c:pt>
                <c:pt idx="120">
                  <c:v>39295</c:v>
                </c:pt>
                <c:pt idx="121">
                  <c:v>39264</c:v>
                </c:pt>
                <c:pt idx="122">
                  <c:v>39234</c:v>
                </c:pt>
                <c:pt idx="123">
                  <c:v>39203</c:v>
                </c:pt>
                <c:pt idx="124">
                  <c:v>39173</c:v>
                </c:pt>
                <c:pt idx="125">
                  <c:v>39142</c:v>
                </c:pt>
                <c:pt idx="126">
                  <c:v>39114</c:v>
                </c:pt>
                <c:pt idx="127">
                  <c:v>39083</c:v>
                </c:pt>
                <c:pt idx="128">
                  <c:v>39052</c:v>
                </c:pt>
                <c:pt idx="129">
                  <c:v>39022</c:v>
                </c:pt>
                <c:pt idx="130">
                  <c:v>38991</c:v>
                </c:pt>
                <c:pt idx="131">
                  <c:v>38961</c:v>
                </c:pt>
                <c:pt idx="132">
                  <c:v>38930</c:v>
                </c:pt>
                <c:pt idx="133">
                  <c:v>38899</c:v>
                </c:pt>
                <c:pt idx="134">
                  <c:v>38869</c:v>
                </c:pt>
                <c:pt idx="135">
                  <c:v>38838</c:v>
                </c:pt>
                <c:pt idx="136">
                  <c:v>38808</c:v>
                </c:pt>
                <c:pt idx="137">
                  <c:v>38777</c:v>
                </c:pt>
                <c:pt idx="138">
                  <c:v>38749</c:v>
                </c:pt>
                <c:pt idx="139">
                  <c:v>38718</c:v>
                </c:pt>
              </c:numCache>
            </c:numRef>
          </c:cat>
          <c:val>
            <c:numRef>
              <c:f>Sheet2!$K$2:$K$141</c:f>
              <c:numCache>
                <c:formatCode>0.00%</c:formatCode>
                <c:ptCount val="140"/>
                <c:pt idx="0">
                  <c:v>2.4681144432954123E-2</c:v>
                </c:pt>
                <c:pt idx="1">
                  <c:v>2.6289233316945625E-2</c:v>
                </c:pt>
                <c:pt idx="2">
                  <c:v>2.5597608701286457E-2</c:v>
                </c:pt>
                <c:pt idx="3">
                  <c:v>2.8344995621222731E-2</c:v>
                </c:pt>
                <c:pt idx="4">
                  <c:v>2.8013663505749561E-2</c:v>
                </c:pt>
                <c:pt idx="5">
                  <c:v>3.2487788680828106E-2</c:v>
                </c:pt>
                <c:pt idx="6">
                  <c:v>2.4642935138676599E-2</c:v>
                </c:pt>
                <c:pt idx="7">
                  <c:v>2.8825067106440498E-2</c:v>
                </c:pt>
                <c:pt idx="8">
                  <c:v>2.8579188533279662E-2</c:v>
                </c:pt>
                <c:pt idx="9">
                  <c:v>2.825097129195011E-2</c:v>
                </c:pt>
                <c:pt idx="10">
                  <c:v>2.8288667788813199E-2</c:v>
                </c:pt>
                <c:pt idx="11">
                  <c:v>2.8110005644933576E-2</c:v>
                </c:pt>
                <c:pt idx="12">
                  <c:v>2.6611932903956335E-2</c:v>
                </c:pt>
                <c:pt idx="13">
                  <c:v>2.8493111799093467E-2</c:v>
                </c:pt>
                <c:pt idx="14">
                  <c:v>2.9812636785822185E-2</c:v>
                </c:pt>
                <c:pt idx="15">
                  <c:v>2.5784932847104834E-2</c:v>
                </c:pt>
                <c:pt idx="16">
                  <c:v>2.717687287401677E-2</c:v>
                </c:pt>
                <c:pt idx="17">
                  <c:v>2.2908473364318848E-2</c:v>
                </c:pt>
                <c:pt idx="18">
                  <c:v>2.8230877016491147E-2</c:v>
                </c:pt>
                <c:pt idx="19">
                  <c:v>2.5650714819113293E-2</c:v>
                </c:pt>
                <c:pt idx="20">
                  <c:v>3.0526011665071632E-2</c:v>
                </c:pt>
                <c:pt idx="21">
                  <c:v>2.9053675127087283E-2</c:v>
                </c:pt>
                <c:pt idx="22">
                  <c:v>3.1160263167460258E-2</c:v>
                </c:pt>
                <c:pt idx="23">
                  <c:v>3.6770152256412635E-2</c:v>
                </c:pt>
                <c:pt idx="24">
                  <c:v>3.3425980105324785E-2</c:v>
                </c:pt>
                <c:pt idx="25">
                  <c:v>3.835490259291665E-2</c:v>
                </c:pt>
                <c:pt idx="26">
                  <c:v>3.7167586321442514E-2</c:v>
                </c:pt>
                <c:pt idx="27">
                  <c:v>4.1085996314576018E-2</c:v>
                </c:pt>
                <c:pt idx="28">
                  <c:v>3.9160929990907943E-2</c:v>
                </c:pt>
                <c:pt idx="29">
                  <c:v>3.9043055091199493E-2</c:v>
                </c:pt>
                <c:pt idx="30">
                  <c:v>3.9864006575506344E-2</c:v>
                </c:pt>
                <c:pt idx="31">
                  <c:v>4.20584843569815E-2</c:v>
                </c:pt>
                <c:pt idx="32">
                  <c:v>3.6836636304915613E-2</c:v>
                </c:pt>
                <c:pt idx="33">
                  <c:v>3.5188583842091392E-2</c:v>
                </c:pt>
                <c:pt idx="34">
                  <c:v>3.5737479646484029E-2</c:v>
                </c:pt>
                <c:pt idx="35">
                  <c:v>3.1524435682416377E-2</c:v>
                </c:pt>
                <c:pt idx="36">
                  <c:v>3.5355591105725996E-2</c:v>
                </c:pt>
                <c:pt idx="37">
                  <c:v>2.8662118628008337E-2</c:v>
                </c:pt>
                <c:pt idx="38">
                  <c:v>2.7845748212219541E-2</c:v>
                </c:pt>
                <c:pt idx="39">
                  <c:v>2.6198259150860818E-2</c:v>
                </c:pt>
                <c:pt idx="40">
                  <c:v>2.6103347168805524E-2</c:v>
                </c:pt>
                <c:pt idx="41">
                  <c:v>2.5261133275568313E-2</c:v>
                </c:pt>
                <c:pt idx="42">
                  <c:v>1.877420521262518E-2</c:v>
                </c:pt>
                <c:pt idx="43">
                  <c:v>1.6254585298461278E-2</c:v>
                </c:pt>
                <c:pt idx="44">
                  <c:v>1.9449348666316674E-2</c:v>
                </c:pt>
                <c:pt idx="45">
                  <c:v>2.1550940761217979E-2</c:v>
                </c:pt>
                <c:pt idx="46">
                  <c:v>1.8970163711170253E-2</c:v>
                </c:pt>
                <c:pt idx="47">
                  <c:v>1.503212278467681E-2</c:v>
                </c:pt>
                <c:pt idx="48">
                  <c:v>1.5202913731633086E-2</c:v>
                </c:pt>
                <c:pt idx="49">
                  <c:v>1.2646082401028503E-2</c:v>
                </c:pt>
                <c:pt idx="50">
                  <c:v>1.4773394415945643E-2</c:v>
                </c:pt>
                <c:pt idx="51">
                  <c:v>1.1865156439299208E-2</c:v>
                </c:pt>
                <c:pt idx="52">
                  <c:v>1.0087023414587205E-2</c:v>
                </c:pt>
                <c:pt idx="53">
                  <c:v>1.1324352171945124E-2</c:v>
                </c:pt>
                <c:pt idx="54">
                  <c:v>1.068474706674364E-2</c:v>
                </c:pt>
                <c:pt idx="55">
                  <c:v>1.3627057096500075E-2</c:v>
                </c:pt>
                <c:pt idx="56">
                  <c:v>1.632364066652434E-2</c:v>
                </c:pt>
                <c:pt idx="57">
                  <c:v>1.367166668282703E-2</c:v>
                </c:pt>
                <c:pt idx="58">
                  <c:v>9.6932253941201894E-3</c:v>
                </c:pt>
                <c:pt idx="59">
                  <c:v>1.4216490740830619E-2</c:v>
                </c:pt>
                <c:pt idx="60">
                  <c:v>1.3074886093695165E-2</c:v>
                </c:pt>
                <c:pt idx="61">
                  <c:v>1.4108901257151753E-2</c:v>
                </c:pt>
                <c:pt idx="62">
                  <c:v>1.3855956597679617E-2</c:v>
                </c:pt>
                <c:pt idx="63">
                  <c:v>1.6687032601789015E-2</c:v>
                </c:pt>
                <c:pt idx="64">
                  <c:v>1.6052446459277715E-2</c:v>
                </c:pt>
                <c:pt idx="65">
                  <c:v>1.4111052518505496E-2</c:v>
                </c:pt>
                <c:pt idx="66">
                  <c:v>1.8413320274240939E-2</c:v>
                </c:pt>
                <c:pt idx="67">
                  <c:v>1.501784103830911E-2</c:v>
                </c:pt>
                <c:pt idx="68">
                  <c:v>1.2153459514647087E-2</c:v>
                </c:pt>
                <c:pt idx="69">
                  <c:v>1.3572214796760608E-2</c:v>
                </c:pt>
                <c:pt idx="70">
                  <c:v>1.8743587719990532E-2</c:v>
                </c:pt>
                <c:pt idx="71">
                  <c:v>2.0897978606338716E-2</c:v>
                </c:pt>
                <c:pt idx="72">
                  <c:v>1.9533886528764949E-2</c:v>
                </c:pt>
                <c:pt idx="73">
                  <c:v>2.4911741827393055E-2</c:v>
                </c:pt>
                <c:pt idx="74">
                  <c:v>2.2661956651897828E-2</c:v>
                </c:pt>
                <c:pt idx="75">
                  <c:v>2.2817033785607944E-2</c:v>
                </c:pt>
                <c:pt idx="76">
                  <c:v>2.632185867418051E-2</c:v>
                </c:pt>
                <c:pt idx="77">
                  <c:v>2.8122207608357382E-2</c:v>
                </c:pt>
                <c:pt idx="78">
                  <c:v>3.0137318010755476E-2</c:v>
                </c:pt>
                <c:pt idx="79">
                  <c:v>3.2332493396885147E-2</c:v>
                </c:pt>
                <c:pt idx="80">
                  <c:v>2.9261983671489813E-2</c:v>
                </c:pt>
                <c:pt idx="81">
                  <c:v>3.321452869081349E-2</c:v>
                </c:pt>
                <c:pt idx="82">
                  <c:v>2.9168993349916166E-2</c:v>
                </c:pt>
                <c:pt idx="83">
                  <c:v>2.6060686203704719E-2</c:v>
                </c:pt>
                <c:pt idx="84">
                  <c:v>1.4234803793263097E-2</c:v>
                </c:pt>
                <c:pt idx="85">
                  <c:v>1.9739049962881269E-2</c:v>
                </c:pt>
                <c:pt idx="86">
                  <c:v>2.2456663027619384E-2</c:v>
                </c:pt>
                <c:pt idx="87">
                  <c:v>1.9355035978555521E-2</c:v>
                </c:pt>
                <c:pt idx="88">
                  <c:v>1.693757265515065E-2</c:v>
                </c:pt>
                <c:pt idx="89">
                  <c:v>1.4049948585333075E-2</c:v>
                </c:pt>
                <c:pt idx="90">
                  <c:v>6.6116877577134872E-3</c:v>
                </c:pt>
                <c:pt idx="91">
                  <c:v>-2.5292891685720645E-4</c:v>
                </c:pt>
                <c:pt idx="92">
                  <c:v>5.5577569827576336E-3</c:v>
                </c:pt>
                <c:pt idx="93">
                  <c:v>-4.8906178952154433E-3</c:v>
                </c:pt>
                <c:pt idx="94">
                  <c:v>-6.6662632619307318E-3</c:v>
                </c:pt>
                <c:pt idx="95">
                  <c:v>-1.296184738955827E-2</c:v>
                </c:pt>
                <c:pt idx="96">
                  <c:v>-9.2755126466129417E-3</c:v>
                </c:pt>
                <c:pt idx="97">
                  <c:v>-1.9493857689853223E-2</c:v>
                </c:pt>
                <c:pt idx="98">
                  <c:v>-2.672240869098929E-2</c:v>
                </c:pt>
                <c:pt idx="99">
                  <c:v>-2.7042571969734603E-2</c:v>
                </c:pt>
                <c:pt idx="100">
                  <c:v>-2.7074755692246603E-2</c:v>
                </c:pt>
                <c:pt idx="101">
                  <c:v>-2.3939183146179037E-2</c:v>
                </c:pt>
                <c:pt idx="102">
                  <c:v>-1.9820214428638124E-2</c:v>
                </c:pt>
                <c:pt idx="103">
                  <c:v>-1.8908751625358568E-2</c:v>
                </c:pt>
                <c:pt idx="104">
                  <c:v>-2.4094951958830352E-2</c:v>
                </c:pt>
                <c:pt idx="105">
                  <c:v>-1.9468938868522738E-2</c:v>
                </c:pt>
                <c:pt idx="106">
                  <c:v>-1.5068588400067438E-2</c:v>
                </c:pt>
                <c:pt idx="107">
                  <c:v>-1.1875353433137963E-2</c:v>
                </c:pt>
                <c:pt idx="108">
                  <c:v>-5.3865306972731147E-3</c:v>
                </c:pt>
                <c:pt idx="109">
                  <c:v>-1.8214211065880792E-3</c:v>
                </c:pt>
                <c:pt idx="110">
                  <c:v>4.5387891906989728E-3</c:v>
                </c:pt>
                <c:pt idx="111">
                  <c:v>5.3637478440326904E-3</c:v>
                </c:pt>
                <c:pt idx="112">
                  <c:v>6.0586098135505979E-3</c:v>
                </c:pt>
                <c:pt idx="113">
                  <c:v>6.5113673871513384E-3</c:v>
                </c:pt>
                <c:pt idx="114">
                  <c:v>5.5053401799745761E-3</c:v>
                </c:pt>
                <c:pt idx="115">
                  <c:v>9.1047496945052455E-3</c:v>
                </c:pt>
                <c:pt idx="116">
                  <c:v>1.0885581115621747E-2</c:v>
                </c:pt>
                <c:pt idx="117">
                  <c:v>1.6670863762276503E-2</c:v>
                </c:pt>
                <c:pt idx="118">
                  <c:v>1.5739610343749055E-2</c:v>
                </c:pt>
                <c:pt idx="119">
                  <c:v>2.1815601398955924E-2</c:v>
                </c:pt>
                <c:pt idx="120">
                  <c:v>2.7206863873972097E-2</c:v>
                </c:pt>
                <c:pt idx="121">
                  <c:v>2.1461976413176126E-2</c:v>
                </c:pt>
                <c:pt idx="122">
                  <c:v>2.3952523952523952E-2</c:v>
                </c:pt>
                <c:pt idx="123">
                  <c:v>2.5393839642605182E-2</c:v>
                </c:pt>
                <c:pt idx="124">
                  <c:v>2.5350267625958069E-2</c:v>
                </c:pt>
                <c:pt idx="125">
                  <c:v>2.5110222495642331E-2</c:v>
                </c:pt>
                <c:pt idx="126">
                  <c:v>2.6372565135201663E-2</c:v>
                </c:pt>
                <c:pt idx="127">
                  <c:v>2.9141025244559783E-2</c:v>
                </c:pt>
                <c:pt idx="128">
                  <c:v>3.2197655530609576E-2</c:v>
                </c:pt>
                <c:pt idx="129">
                  <c:v>3.1385708645874498E-2</c:v>
                </c:pt>
                <c:pt idx="130">
                  <c:v>3.5295715210896826E-2</c:v>
                </c:pt>
                <c:pt idx="131">
                  <c:v>3.3061745978552361E-2</c:v>
                </c:pt>
                <c:pt idx="132">
                  <c:v>2.3742710800012556E-2</c:v>
                </c:pt>
                <c:pt idx="133">
                  <c:v>2.2368202228504983E-2</c:v>
                </c:pt>
                <c:pt idx="134">
                  <c:v>2.4004518497599547E-2</c:v>
                </c:pt>
                <c:pt idx="135">
                  <c:v>3.3677825682644227E-2</c:v>
                </c:pt>
                <c:pt idx="136">
                  <c:v>2.7412096231494022E-2</c:v>
                </c:pt>
                <c:pt idx="137">
                  <c:v>3.3649515129033969E-2</c:v>
                </c:pt>
                <c:pt idx="138">
                  <c:v>3.4136183504563294E-2</c:v>
                </c:pt>
                <c:pt idx="139">
                  <c:v>3.4254461715601731E-2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AD5-4D3E-9138-1D7A485208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17050640"/>
        <c:axId val="-517049552"/>
      </c:lineChart>
      <c:lineChart>
        <c:grouping val="standard"/>
        <c:varyColors val="0"/>
        <c:ser>
          <c:idx val="0"/>
          <c:order val="0"/>
          <c:tx>
            <c:strRef>
              <c:f>Sheet2!$H$1</c:f>
              <c:strCache>
                <c:ptCount val="1"/>
                <c:pt idx="0">
                  <c:v>Durable Goods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Sheet2!$G$2:$G$141</c:f>
              <c:numCache>
                <c:formatCode>yyyy\-mm\-dd</c:formatCode>
                <c:ptCount val="140"/>
                <c:pt idx="0">
                  <c:v>42948</c:v>
                </c:pt>
                <c:pt idx="1">
                  <c:v>42917</c:v>
                </c:pt>
                <c:pt idx="2">
                  <c:v>42887</c:v>
                </c:pt>
                <c:pt idx="3">
                  <c:v>42856</c:v>
                </c:pt>
                <c:pt idx="4">
                  <c:v>42826</c:v>
                </c:pt>
                <c:pt idx="5">
                  <c:v>42795</c:v>
                </c:pt>
                <c:pt idx="6">
                  <c:v>42767</c:v>
                </c:pt>
                <c:pt idx="7">
                  <c:v>42736</c:v>
                </c:pt>
                <c:pt idx="8">
                  <c:v>42705</c:v>
                </c:pt>
                <c:pt idx="9">
                  <c:v>42675</c:v>
                </c:pt>
                <c:pt idx="10">
                  <c:v>42644</c:v>
                </c:pt>
                <c:pt idx="11">
                  <c:v>42614</c:v>
                </c:pt>
                <c:pt idx="12">
                  <c:v>42583</c:v>
                </c:pt>
                <c:pt idx="13">
                  <c:v>42552</c:v>
                </c:pt>
                <c:pt idx="14">
                  <c:v>42522</c:v>
                </c:pt>
                <c:pt idx="15">
                  <c:v>42491</c:v>
                </c:pt>
                <c:pt idx="16">
                  <c:v>42461</c:v>
                </c:pt>
                <c:pt idx="17">
                  <c:v>42430</c:v>
                </c:pt>
                <c:pt idx="18">
                  <c:v>42401</c:v>
                </c:pt>
                <c:pt idx="19">
                  <c:v>42370</c:v>
                </c:pt>
                <c:pt idx="20">
                  <c:v>42339</c:v>
                </c:pt>
                <c:pt idx="21">
                  <c:v>42309</c:v>
                </c:pt>
                <c:pt idx="22">
                  <c:v>42278</c:v>
                </c:pt>
                <c:pt idx="23">
                  <c:v>42248</c:v>
                </c:pt>
                <c:pt idx="24">
                  <c:v>42217</c:v>
                </c:pt>
                <c:pt idx="25">
                  <c:v>42186</c:v>
                </c:pt>
                <c:pt idx="26">
                  <c:v>42156</c:v>
                </c:pt>
                <c:pt idx="27">
                  <c:v>42125</c:v>
                </c:pt>
                <c:pt idx="28">
                  <c:v>42095</c:v>
                </c:pt>
                <c:pt idx="29">
                  <c:v>42064</c:v>
                </c:pt>
                <c:pt idx="30">
                  <c:v>42036</c:v>
                </c:pt>
                <c:pt idx="31">
                  <c:v>42005</c:v>
                </c:pt>
                <c:pt idx="32">
                  <c:v>41974</c:v>
                </c:pt>
                <c:pt idx="33">
                  <c:v>41944</c:v>
                </c:pt>
                <c:pt idx="34">
                  <c:v>41913</c:v>
                </c:pt>
                <c:pt idx="35">
                  <c:v>41883</c:v>
                </c:pt>
                <c:pt idx="36">
                  <c:v>41852</c:v>
                </c:pt>
                <c:pt idx="37">
                  <c:v>41821</c:v>
                </c:pt>
                <c:pt idx="38">
                  <c:v>41791</c:v>
                </c:pt>
                <c:pt idx="39">
                  <c:v>41760</c:v>
                </c:pt>
                <c:pt idx="40">
                  <c:v>41730</c:v>
                </c:pt>
                <c:pt idx="41">
                  <c:v>41699</c:v>
                </c:pt>
                <c:pt idx="42">
                  <c:v>41671</c:v>
                </c:pt>
                <c:pt idx="43">
                  <c:v>41640</c:v>
                </c:pt>
                <c:pt idx="44">
                  <c:v>41609</c:v>
                </c:pt>
                <c:pt idx="45">
                  <c:v>41579</c:v>
                </c:pt>
                <c:pt idx="46">
                  <c:v>41548</c:v>
                </c:pt>
                <c:pt idx="47">
                  <c:v>41518</c:v>
                </c:pt>
                <c:pt idx="48">
                  <c:v>41487</c:v>
                </c:pt>
                <c:pt idx="49">
                  <c:v>41456</c:v>
                </c:pt>
                <c:pt idx="50">
                  <c:v>41426</c:v>
                </c:pt>
                <c:pt idx="51">
                  <c:v>41395</c:v>
                </c:pt>
                <c:pt idx="52">
                  <c:v>41365</c:v>
                </c:pt>
                <c:pt idx="53">
                  <c:v>41334</c:v>
                </c:pt>
                <c:pt idx="54">
                  <c:v>41306</c:v>
                </c:pt>
                <c:pt idx="55">
                  <c:v>41275</c:v>
                </c:pt>
                <c:pt idx="56">
                  <c:v>41244</c:v>
                </c:pt>
                <c:pt idx="57">
                  <c:v>41214</c:v>
                </c:pt>
                <c:pt idx="58">
                  <c:v>41183</c:v>
                </c:pt>
                <c:pt idx="59">
                  <c:v>41153</c:v>
                </c:pt>
                <c:pt idx="60">
                  <c:v>41122</c:v>
                </c:pt>
                <c:pt idx="61">
                  <c:v>41091</c:v>
                </c:pt>
                <c:pt idx="62">
                  <c:v>41061</c:v>
                </c:pt>
                <c:pt idx="63">
                  <c:v>41030</c:v>
                </c:pt>
                <c:pt idx="64">
                  <c:v>41000</c:v>
                </c:pt>
                <c:pt idx="65">
                  <c:v>40969</c:v>
                </c:pt>
                <c:pt idx="66">
                  <c:v>40940</c:v>
                </c:pt>
                <c:pt idx="67">
                  <c:v>40909</c:v>
                </c:pt>
                <c:pt idx="68">
                  <c:v>40878</c:v>
                </c:pt>
                <c:pt idx="69">
                  <c:v>40848</c:v>
                </c:pt>
                <c:pt idx="70">
                  <c:v>40817</c:v>
                </c:pt>
                <c:pt idx="71">
                  <c:v>40787</c:v>
                </c:pt>
                <c:pt idx="72">
                  <c:v>40756</c:v>
                </c:pt>
                <c:pt idx="73">
                  <c:v>40725</c:v>
                </c:pt>
                <c:pt idx="74">
                  <c:v>40695</c:v>
                </c:pt>
                <c:pt idx="75">
                  <c:v>40664</c:v>
                </c:pt>
                <c:pt idx="76">
                  <c:v>40634</c:v>
                </c:pt>
                <c:pt idx="77">
                  <c:v>40603</c:v>
                </c:pt>
                <c:pt idx="78">
                  <c:v>40575</c:v>
                </c:pt>
                <c:pt idx="79">
                  <c:v>40544</c:v>
                </c:pt>
                <c:pt idx="80">
                  <c:v>40513</c:v>
                </c:pt>
                <c:pt idx="81">
                  <c:v>40483</c:v>
                </c:pt>
                <c:pt idx="82">
                  <c:v>40452</c:v>
                </c:pt>
                <c:pt idx="83">
                  <c:v>40422</c:v>
                </c:pt>
                <c:pt idx="84">
                  <c:v>40391</c:v>
                </c:pt>
                <c:pt idx="85">
                  <c:v>40360</c:v>
                </c:pt>
                <c:pt idx="86">
                  <c:v>40330</c:v>
                </c:pt>
                <c:pt idx="87">
                  <c:v>40299</c:v>
                </c:pt>
                <c:pt idx="88">
                  <c:v>40269</c:v>
                </c:pt>
                <c:pt idx="89">
                  <c:v>40238</c:v>
                </c:pt>
                <c:pt idx="90">
                  <c:v>40210</c:v>
                </c:pt>
                <c:pt idx="91">
                  <c:v>40179</c:v>
                </c:pt>
                <c:pt idx="92">
                  <c:v>40148</c:v>
                </c:pt>
                <c:pt idx="93">
                  <c:v>40118</c:v>
                </c:pt>
                <c:pt idx="94">
                  <c:v>40087</c:v>
                </c:pt>
                <c:pt idx="95">
                  <c:v>40057</c:v>
                </c:pt>
                <c:pt idx="96">
                  <c:v>40026</c:v>
                </c:pt>
                <c:pt idx="97">
                  <c:v>39995</c:v>
                </c:pt>
                <c:pt idx="98">
                  <c:v>39965</c:v>
                </c:pt>
                <c:pt idx="99">
                  <c:v>39934</c:v>
                </c:pt>
                <c:pt idx="100">
                  <c:v>39904</c:v>
                </c:pt>
                <c:pt idx="101">
                  <c:v>39873</c:v>
                </c:pt>
                <c:pt idx="102">
                  <c:v>39845</c:v>
                </c:pt>
                <c:pt idx="103">
                  <c:v>39814</c:v>
                </c:pt>
                <c:pt idx="104">
                  <c:v>39783</c:v>
                </c:pt>
                <c:pt idx="105">
                  <c:v>39753</c:v>
                </c:pt>
                <c:pt idx="106">
                  <c:v>39722</c:v>
                </c:pt>
                <c:pt idx="107">
                  <c:v>39692</c:v>
                </c:pt>
                <c:pt idx="108">
                  <c:v>39661</c:v>
                </c:pt>
                <c:pt idx="109">
                  <c:v>39630</c:v>
                </c:pt>
                <c:pt idx="110">
                  <c:v>39600</c:v>
                </c:pt>
                <c:pt idx="111">
                  <c:v>39569</c:v>
                </c:pt>
                <c:pt idx="112">
                  <c:v>39539</c:v>
                </c:pt>
                <c:pt idx="113">
                  <c:v>39508</c:v>
                </c:pt>
                <c:pt idx="114">
                  <c:v>39479</c:v>
                </c:pt>
                <c:pt idx="115">
                  <c:v>39448</c:v>
                </c:pt>
                <c:pt idx="116">
                  <c:v>39417</c:v>
                </c:pt>
                <c:pt idx="117">
                  <c:v>39387</c:v>
                </c:pt>
                <c:pt idx="118">
                  <c:v>39356</c:v>
                </c:pt>
                <c:pt idx="119">
                  <c:v>39326</c:v>
                </c:pt>
                <c:pt idx="120">
                  <c:v>39295</c:v>
                </c:pt>
                <c:pt idx="121">
                  <c:v>39264</c:v>
                </c:pt>
                <c:pt idx="122">
                  <c:v>39234</c:v>
                </c:pt>
                <c:pt idx="123">
                  <c:v>39203</c:v>
                </c:pt>
                <c:pt idx="124">
                  <c:v>39173</c:v>
                </c:pt>
                <c:pt idx="125">
                  <c:v>39142</c:v>
                </c:pt>
                <c:pt idx="126">
                  <c:v>39114</c:v>
                </c:pt>
                <c:pt idx="127">
                  <c:v>39083</c:v>
                </c:pt>
                <c:pt idx="128">
                  <c:v>39052</c:v>
                </c:pt>
                <c:pt idx="129">
                  <c:v>39022</c:v>
                </c:pt>
                <c:pt idx="130">
                  <c:v>38991</c:v>
                </c:pt>
                <c:pt idx="131">
                  <c:v>38961</c:v>
                </c:pt>
                <c:pt idx="132">
                  <c:v>38930</c:v>
                </c:pt>
                <c:pt idx="133">
                  <c:v>38899</c:v>
                </c:pt>
                <c:pt idx="134">
                  <c:v>38869</c:v>
                </c:pt>
                <c:pt idx="135">
                  <c:v>38838</c:v>
                </c:pt>
                <c:pt idx="136">
                  <c:v>38808</c:v>
                </c:pt>
                <c:pt idx="137">
                  <c:v>38777</c:v>
                </c:pt>
                <c:pt idx="138">
                  <c:v>38749</c:v>
                </c:pt>
                <c:pt idx="139">
                  <c:v>38718</c:v>
                </c:pt>
              </c:numCache>
            </c:numRef>
          </c:cat>
          <c:val>
            <c:numRef>
              <c:f>Sheet2!$H$2:$H$141</c:f>
              <c:numCache>
                <c:formatCode>0.00%</c:formatCode>
                <c:ptCount val="140"/>
                <c:pt idx="0">
                  <c:v>5.8042702398096585E-2</c:v>
                </c:pt>
                <c:pt idx="1">
                  <c:v>5.7569560637045214E-2</c:v>
                </c:pt>
                <c:pt idx="2">
                  <c:v>6.0567902789145658E-2</c:v>
                </c:pt>
                <c:pt idx="3">
                  <c:v>6.6297991355199565E-2</c:v>
                </c:pt>
                <c:pt idx="4">
                  <c:v>6.6624122527121951E-2</c:v>
                </c:pt>
                <c:pt idx="5">
                  <c:v>6.8605998197966367E-2</c:v>
                </c:pt>
                <c:pt idx="6">
                  <c:v>6.2657613967022366E-2</c:v>
                </c:pt>
                <c:pt idx="7">
                  <c:v>6.8693326374845029E-2</c:v>
                </c:pt>
                <c:pt idx="8">
                  <c:v>7.2758909583037865E-2</c:v>
                </c:pt>
                <c:pt idx="9">
                  <c:v>5.9519958594811413E-2</c:v>
                </c:pt>
                <c:pt idx="10">
                  <c:v>7.6756543987404058E-2</c:v>
                </c:pt>
                <c:pt idx="11">
                  <c:v>6.1055243567977008E-2</c:v>
                </c:pt>
                <c:pt idx="12">
                  <c:v>4.6249590566655688E-2</c:v>
                </c:pt>
                <c:pt idx="13">
                  <c:v>6.3954638359596486E-2</c:v>
                </c:pt>
                <c:pt idx="14">
                  <c:v>5.6120752709621559E-2</c:v>
                </c:pt>
                <c:pt idx="15">
                  <c:v>3.6978445718805708E-2</c:v>
                </c:pt>
                <c:pt idx="16">
                  <c:v>4.6061415220293722E-2</c:v>
                </c:pt>
                <c:pt idx="17">
                  <c:v>3.469401345142166E-2</c:v>
                </c:pt>
                <c:pt idx="18">
                  <c:v>5.9464273480852196E-2</c:v>
                </c:pt>
                <c:pt idx="19">
                  <c:v>4.6205296205296238E-2</c:v>
                </c:pt>
                <c:pt idx="20">
                  <c:v>6.4923478141514057E-2</c:v>
                </c:pt>
                <c:pt idx="21">
                  <c:v>6.1680060443711757E-2</c:v>
                </c:pt>
                <c:pt idx="22">
                  <c:v>6.4678354403855484E-2</c:v>
                </c:pt>
                <c:pt idx="23">
                  <c:v>7.883057414582606E-2</c:v>
                </c:pt>
                <c:pt idx="24">
                  <c:v>6.5470789418580269E-2</c:v>
                </c:pt>
                <c:pt idx="25">
                  <c:v>7.8120557293147638E-2</c:v>
                </c:pt>
                <c:pt idx="26">
                  <c:v>6.9858433520665897E-2</c:v>
                </c:pt>
                <c:pt idx="27">
                  <c:v>8.7760808776080779E-2</c:v>
                </c:pt>
                <c:pt idx="28">
                  <c:v>8.5349949282712612E-2</c:v>
                </c:pt>
                <c:pt idx="29">
                  <c:v>7.9505427359643555E-2</c:v>
                </c:pt>
                <c:pt idx="30">
                  <c:v>8.3506532066508307E-2</c:v>
                </c:pt>
                <c:pt idx="31">
                  <c:v>0.11464435146443518</c:v>
                </c:pt>
                <c:pt idx="32">
                  <c:v>9.6223292205837987E-2</c:v>
                </c:pt>
                <c:pt idx="33">
                  <c:v>8.4550059594755658E-2</c:v>
                </c:pt>
                <c:pt idx="34">
                  <c:v>7.8818476377062879E-2</c:v>
                </c:pt>
                <c:pt idx="35">
                  <c:v>7.7828397873955957E-2</c:v>
                </c:pt>
                <c:pt idx="36">
                  <c:v>8.6860870884539518E-2</c:v>
                </c:pt>
                <c:pt idx="37">
                  <c:v>6.9321982365460666E-2</c:v>
                </c:pt>
                <c:pt idx="38">
                  <c:v>7.1499352084762519E-2</c:v>
                </c:pt>
                <c:pt idx="39">
                  <c:v>7.2598631085134271E-2</c:v>
                </c:pt>
                <c:pt idx="40">
                  <c:v>6.2019082794706172E-2</c:v>
                </c:pt>
                <c:pt idx="41">
                  <c:v>7.8539308419910026E-2</c:v>
                </c:pt>
                <c:pt idx="42">
                  <c:v>3.3049612759757797E-2</c:v>
                </c:pt>
                <c:pt idx="43">
                  <c:v>1.3102119460500963E-2</c:v>
                </c:pt>
                <c:pt idx="44">
                  <c:v>3.0947025517722868E-2</c:v>
                </c:pt>
                <c:pt idx="45">
                  <c:v>5.8424662934637023E-2</c:v>
                </c:pt>
                <c:pt idx="46">
                  <c:v>6.8174500965872353E-2</c:v>
                </c:pt>
                <c:pt idx="47">
                  <c:v>4.5238095238095237E-2</c:v>
                </c:pt>
                <c:pt idx="48">
                  <c:v>6.5987384764677456E-2</c:v>
                </c:pt>
                <c:pt idx="49">
                  <c:v>6.9506544183399729E-2</c:v>
                </c:pt>
                <c:pt idx="50">
                  <c:v>7.453517896633631E-2</c:v>
                </c:pt>
                <c:pt idx="51">
                  <c:v>6.512123197903015E-2</c:v>
                </c:pt>
                <c:pt idx="52">
                  <c:v>6.1244487996080357E-2</c:v>
                </c:pt>
                <c:pt idx="53">
                  <c:v>5.6347256347256312E-2</c:v>
                </c:pt>
                <c:pt idx="54">
                  <c:v>7.1745562130177479E-2</c:v>
                </c:pt>
                <c:pt idx="55">
                  <c:v>7.8015952143569378E-2</c:v>
                </c:pt>
                <c:pt idx="56">
                  <c:v>8.7191162829918081E-2</c:v>
                </c:pt>
                <c:pt idx="57">
                  <c:v>7.7112526539278095E-2</c:v>
                </c:pt>
                <c:pt idx="58">
                  <c:v>5.1811716898069793E-2</c:v>
                </c:pt>
                <c:pt idx="59">
                  <c:v>8.4617371094086208E-2</c:v>
                </c:pt>
                <c:pt idx="60">
                  <c:v>8.4832002807263635E-2</c:v>
                </c:pt>
                <c:pt idx="61">
                  <c:v>7.4980337324128246E-2</c:v>
                </c:pt>
                <c:pt idx="62">
                  <c:v>8.3414677433667581E-2</c:v>
                </c:pt>
                <c:pt idx="63">
                  <c:v>7.8731112485640992E-2</c:v>
                </c:pt>
                <c:pt idx="64">
                  <c:v>7.0454545454545381E-2</c:v>
                </c:pt>
                <c:pt idx="65">
                  <c:v>5.9436008676789588E-2</c:v>
                </c:pt>
                <c:pt idx="66">
                  <c:v>7.0938215102974739E-2</c:v>
                </c:pt>
                <c:pt idx="67">
                  <c:v>5.8947738870314979E-2</c:v>
                </c:pt>
                <c:pt idx="68">
                  <c:v>5.0491629019399409E-2</c:v>
                </c:pt>
                <c:pt idx="69">
                  <c:v>4.5551411827384085E-2</c:v>
                </c:pt>
                <c:pt idx="70">
                  <c:v>4.7906316536550746E-2</c:v>
                </c:pt>
                <c:pt idx="71">
                  <c:v>5.7821890366053542E-2</c:v>
                </c:pt>
                <c:pt idx="72">
                  <c:v>4.1384980814909725E-2</c:v>
                </c:pt>
                <c:pt idx="73">
                  <c:v>5.1263206247129038E-2</c:v>
                </c:pt>
                <c:pt idx="74">
                  <c:v>4.2364258625474223E-2</c:v>
                </c:pt>
                <c:pt idx="75">
                  <c:v>5.2156935663815678E-2</c:v>
                </c:pt>
                <c:pt idx="76">
                  <c:v>6.6965118448050698E-2</c:v>
                </c:pt>
                <c:pt idx="77">
                  <c:v>7.0798104617671692E-2</c:v>
                </c:pt>
                <c:pt idx="78">
                  <c:v>0.10225067908420653</c:v>
                </c:pt>
                <c:pt idx="79">
                  <c:v>0.10531945930176015</c:v>
                </c:pt>
                <c:pt idx="80">
                  <c:v>8.4333877629430593E-2</c:v>
                </c:pt>
                <c:pt idx="81">
                  <c:v>8.5180188861052317E-2</c:v>
                </c:pt>
                <c:pt idx="82">
                  <c:v>0.10966725733412098</c:v>
                </c:pt>
                <c:pt idx="83">
                  <c:v>9.0349483717235904E-2</c:v>
                </c:pt>
                <c:pt idx="84">
                  <c:v>-1.4317874831157219E-2</c:v>
                </c:pt>
                <c:pt idx="85">
                  <c:v>5.2707930367504832E-2</c:v>
                </c:pt>
                <c:pt idx="86">
                  <c:v>6.5333070555774489E-2</c:v>
                </c:pt>
                <c:pt idx="87">
                  <c:v>6.8335319825188673E-2</c:v>
                </c:pt>
                <c:pt idx="88">
                  <c:v>8.7313659872223934E-2</c:v>
                </c:pt>
                <c:pt idx="89">
                  <c:v>8.2470079452881428E-2</c:v>
                </c:pt>
                <c:pt idx="90">
                  <c:v>2.4346616317201631E-2</c:v>
                </c:pt>
                <c:pt idx="91">
                  <c:v>3.0238002341005745E-3</c:v>
                </c:pt>
                <c:pt idx="92">
                  <c:v>4.6962992759452871E-2</c:v>
                </c:pt>
                <c:pt idx="93">
                  <c:v>2.691470413615667E-2</c:v>
                </c:pt>
                <c:pt idx="94">
                  <c:v>4.9246528119767559E-4</c:v>
                </c:pt>
                <c:pt idx="95">
                  <c:v>-5.1332768201940285E-2</c:v>
                </c:pt>
                <c:pt idx="96">
                  <c:v>4.8864356166863554E-3</c:v>
                </c:pt>
                <c:pt idx="97">
                  <c:v>-4.9020509518991957E-2</c:v>
                </c:pt>
                <c:pt idx="98">
                  <c:v>-8.9865470852017973E-2</c:v>
                </c:pt>
                <c:pt idx="99">
                  <c:v>-0.1047483549706562</c:v>
                </c:pt>
                <c:pt idx="100">
                  <c:v>-0.11742593752796915</c:v>
                </c:pt>
                <c:pt idx="101">
                  <c:v>-0.10857091626322407</c:v>
                </c:pt>
                <c:pt idx="102">
                  <c:v>-9.9266022198353107E-2</c:v>
                </c:pt>
                <c:pt idx="103">
                  <c:v>-9.6660498722354424E-2</c:v>
                </c:pt>
                <c:pt idx="104">
                  <c:v>-0.13266463148713478</c:v>
                </c:pt>
                <c:pt idx="105">
                  <c:v>-0.12683601175047526</c:v>
                </c:pt>
                <c:pt idx="106">
                  <c:v>-0.12654852030282185</c:v>
                </c:pt>
                <c:pt idx="107">
                  <c:v>-8.866952789699567E-2</c:v>
                </c:pt>
                <c:pt idx="108">
                  <c:v>-4.0045170257123119E-2</c:v>
                </c:pt>
                <c:pt idx="109">
                  <c:v>-4.3374978004575009E-2</c:v>
                </c:pt>
                <c:pt idx="110">
                  <c:v>-1.8572308775635871E-2</c:v>
                </c:pt>
                <c:pt idx="111">
                  <c:v>-2.1661591996520305E-2</c:v>
                </c:pt>
                <c:pt idx="112">
                  <c:v>-1.0538434289762744E-2</c:v>
                </c:pt>
                <c:pt idx="113">
                  <c:v>-6.5906661916635767E-3</c:v>
                </c:pt>
                <c:pt idx="114">
                  <c:v>-2.8561228132810115E-3</c:v>
                </c:pt>
                <c:pt idx="115">
                  <c:v>1.0686615014694095E-2</c:v>
                </c:pt>
                <c:pt idx="116">
                  <c:v>2.3295251695822836E-2</c:v>
                </c:pt>
                <c:pt idx="117">
                  <c:v>4.7041794825402564E-2</c:v>
                </c:pt>
                <c:pt idx="118">
                  <c:v>5.3853127833182315E-2</c:v>
                </c:pt>
                <c:pt idx="119">
                  <c:v>5.6785195936139246E-2</c:v>
                </c:pt>
                <c:pt idx="120">
                  <c:v>6.3660722535341482E-2</c:v>
                </c:pt>
                <c:pt idx="121">
                  <c:v>3.2803271240345218E-2</c:v>
                </c:pt>
                <c:pt idx="122">
                  <c:v>4.6325290108675587E-2</c:v>
                </c:pt>
                <c:pt idx="123">
                  <c:v>7.2895277207392112E-2</c:v>
                </c:pt>
                <c:pt idx="124">
                  <c:v>4.2466765140324964E-2</c:v>
                </c:pt>
                <c:pt idx="125">
                  <c:v>3.8091715976331403E-2</c:v>
                </c:pt>
                <c:pt idx="126">
                  <c:v>4.2911663408731399E-2</c:v>
                </c:pt>
                <c:pt idx="127">
                  <c:v>3.1887520676346301E-2</c:v>
                </c:pt>
                <c:pt idx="128">
                  <c:v>6.1286350288907873E-2</c:v>
                </c:pt>
                <c:pt idx="129">
                  <c:v>6.308905558761313E-2</c:v>
                </c:pt>
                <c:pt idx="130">
                  <c:v>8.0313418217433888E-2</c:v>
                </c:pt>
                <c:pt idx="131">
                  <c:v>6.9979617587110687E-2</c:v>
                </c:pt>
                <c:pt idx="132">
                  <c:v>2.3354765506807911E-2</c:v>
                </c:pt>
                <c:pt idx="133">
                  <c:v>-1.2118491921005385E-2</c:v>
                </c:pt>
                <c:pt idx="134">
                  <c:v>1.0610573343261227E-2</c:v>
                </c:pt>
                <c:pt idx="135">
                  <c:v>4.7414214488219877E-2</c:v>
                </c:pt>
                <c:pt idx="136">
                  <c:v>1.3473053892215654E-2</c:v>
                </c:pt>
                <c:pt idx="137">
                  <c:v>4.3612504824391947E-2</c:v>
                </c:pt>
                <c:pt idx="138">
                  <c:v>4.8302107728337242E-2</c:v>
                </c:pt>
                <c:pt idx="139">
                  <c:v>6.9378930817610082E-2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AD5-4D3E-9138-1D7A485208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17040304"/>
        <c:axId val="-517044656"/>
      </c:lineChart>
      <c:dateAx>
        <c:axId val="-517050640"/>
        <c:scaling>
          <c:orientation val="minMax"/>
        </c:scaling>
        <c:delete val="0"/>
        <c:axPos val="b"/>
        <c:numFmt formatCode="yyyy\-mm\-dd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0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49552"/>
        <c:crosses val="autoZero"/>
        <c:auto val="0"/>
        <c:lblOffset val="100"/>
        <c:baseTimeUnit val="months"/>
      </c:dateAx>
      <c:valAx>
        <c:axId val="-517049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50640"/>
        <c:crosses val="autoZero"/>
        <c:crossBetween val="between"/>
      </c:valAx>
      <c:valAx>
        <c:axId val="-517044656"/>
        <c:scaling>
          <c:orientation val="minMax"/>
        </c:scaling>
        <c:delete val="0"/>
        <c:axPos val="r"/>
        <c:numFmt formatCode="0.0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40304"/>
        <c:crosses val="max"/>
        <c:crossBetween val="between"/>
      </c:valAx>
      <c:dateAx>
        <c:axId val="-517040304"/>
        <c:scaling>
          <c:orientation val="minMax"/>
        </c:scaling>
        <c:delete val="1"/>
        <c:axPos val="b"/>
        <c:numFmt formatCode="yyyy\-mm\-dd" sourceLinked="1"/>
        <c:majorTickMark val="out"/>
        <c:minorTickMark val="none"/>
        <c:tickLblPos val="nextTo"/>
        <c:crossAx val="-517044656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[All Economic Data (Recovered).xlsx]Monthly Pivot Chart!PivotTable4</c:name>
    <c:fmtId val="17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34925" cap="rnd">
            <a:solidFill>
              <a:srgbClr val="8FB8E9"/>
            </a:solidFill>
            <a:prstDash val="sysDot"/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34925" cap="rnd">
            <a:solidFill>
              <a:srgbClr val="8FB8E9"/>
            </a:solidFill>
            <a:prstDash val="sysDot"/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34925" cap="rnd">
            <a:solidFill>
              <a:srgbClr val="8FB8E9"/>
            </a:solidFill>
            <a:prstDash val="sysDot"/>
            <a:round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8.2080304571940155E-2"/>
          <c:y val="3.6166739000144665E-2"/>
          <c:w val="0.86411651513429732"/>
          <c:h val="0.80245597793742984"/>
        </c:manualLayout>
      </c:layout>
      <c:lineChart>
        <c:grouping val="standard"/>
        <c:varyColors val="0"/>
        <c:ser>
          <c:idx val="0"/>
          <c:order val="0"/>
          <c:tx>
            <c:strRef>
              <c:f>'Monthly Pivot Chart'!$F$1</c:f>
              <c:strCache>
                <c:ptCount val="1"/>
                <c:pt idx="0">
                  <c:v>Disposable Personal Income Seasonally Adjusted Annual Rate</c:v>
                </c:pt>
              </c:strCache>
            </c:strRef>
          </c:tx>
          <c:spPr>
            <a:ln w="28575" cap="rnd">
              <a:solidFill>
                <a:schemeClr val="accent1">
                  <a:shade val="76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'Monthly Pivot Chart'!$E$2:$E$153</c:f>
              <c:strCache>
                <c:ptCount val="152"/>
                <c:pt idx="0">
                  <c:v>2005-01-01</c:v>
                </c:pt>
                <c:pt idx="1">
                  <c:v>2005-02-01</c:v>
                </c:pt>
                <c:pt idx="2">
                  <c:v>2005-03-01</c:v>
                </c:pt>
                <c:pt idx="3">
                  <c:v>2005-04-01</c:v>
                </c:pt>
                <c:pt idx="4">
                  <c:v>2005-05-01</c:v>
                </c:pt>
                <c:pt idx="5">
                  <c:v>2005-06-01</c:v>
                </c:pt>
                <c:pt idx="6">
                  <c:v>2005-07-01</c:v>
                </c:pt>
                <c:pt idx="7">
                  <c:v>2005-08-01</c:v>
                </c:pt>
                <c:pt idx="8">
                  <c:v>2005-09-01</c:v>
                </c:pt>
                <c:pt idx="9">
                  <c:v>2005-10-01</c:v>
                </c:pt>
                <c:pt idx="10">
                  <c:v>2005-11-01</c:v>
                </c:pt>
                <c:pt idx="11">
                  <c:v>2005-12-01</c:v>
                </c:pt>
                <c:pt idx="12">
                  <c:v>2006-01-01</c:v>
                </c:pt>
                <c:pt idx="13">
                  <c:v>2006-02-01</c:v>
                </c:pt>
                <c:pt idx="14">
                  <c:v>2006-03-01</c:v>
                </c:pt>
                <c:pt idx="15">
                  <c:v>2006-04-01</c:v>
                </c:pt>
                <c:pt idx="16">
                  <c:v>2006-05-01</c:v>
                </c:pt>
                <c:pt idx="17">
                  <c:v>2006-06-01</c:v>
                </c:pt>
                <c:pt idx="18">
                  <c:v>2006-07-01</c:v>
                </c:pt>
                <c:pt idx="19">
                  <c:v>2006-08-01</c:v>
                </c:pt>
                <c:pt idx="20">
                  <c:v>2006-09-01</c:v>
                </c:pt>
                <c:pt idx="21">
                  <c:v>2006-10-01</c:v>
                </c:pt>
                <c:pt idx="22">
                  <c:v>2006-11-01</c:v>
                </c:pt>
                <c:pt idx="23">
                  <c:v>2006-12-01</c:v>
                </c:pt>
                <c:pt idx="24">
                  <c:v>2007-01-01</c:v>
                </c:pt>
                <c:pt idx="25">
                  <c:v>2007-02-01</c:v>
                </c:pt>
                <c:pt idx="26">
                  <c:v>2007-03-01</c:v>
                </c:pt>
                <c:pt idx="27">
                  <c:v>2007-04-01</c:v>
                </c:pt>
                <c:pt idx="28">
                  <c:v>2007-05-01</c:v>
                </c:pt>
                <c:pt idx="29">
                  <c:v>2007-06-01</c:v>
                </c:pt>
                <c:pt idx="30">
                  <c:v>2007-07-01</c:v>
                </c:pt>
                <c:pt idx="31">
                  <c:v>2007-08-01</c:v>
                </c:pt>
                <c:pt idx="32">
                  <c:v>2007-09-01</c:v>
                </c:pt>
                <c:pt idx="33">
                  <c:v>2007-10-01</c:v>
                </c:pt>
                <c:pt idx="34">
                  <c:v>2007-11-01</c:v>
                </c:pt>
                <c:pt idx="35">
                  <c:v>2007-12-01</c:v>
                </c:pt>
                <c:pt idx="36">
                  <c:v>2008-01-01</c:v>
                </c:pt>
                <c:pt idx="37">
                  <c:v>2008-02-01</c:v>
                </c:pt>
                <c:pt idx="38">
                  <c:v>2008-03-01</c:v>
                </c:pt>
                <c:pt idx="39">
                  <c:v>2008-04-01</c:v>
                </c:pt>
                <c:pt idx="40">
                  <c:v>2008-05-01</c:v>
                </c:pt>
                <c:pt idx="41">
                  <c:v>2008-06-01</c:v>
                </c:pt>
                <c:pt idx="42">
                  <c:v>2008-07-01</c:v>
                </c:pt>
                <c:pt idx="43">
                  <c:v>2008-08-01</c:v>
                </c:pt>
                <c:pt idx="44">
                  <c:v>2008-09-01</c:v>
                </c:pt>
                <c:pt idx="45">
                  <c:v>2008-10-01</c:v>
                </c:pt>
                <c:pt idx="46">
                  <c:v>2008-11-01</c:v>
                </c:pt>
                <c:pt idx="47">
                  <c:v>2008-12-01</c:v>
                </c:pt>
                <c:pt idx="48">
                  <c:v>2009-01-01</c:v>
                </c:pt>
                <c:pt idx="49">
                  <c:v>2009-02-01</c:v>
                </c:pt>
                <c:pt idx="50">
                  <c:v>2009-03-01</c:v>
                </c:pt>
                <c:pt idx="51">
                  <c:v>2009-04-01</c:v>
                </c:pt>
                <c:pt idx="52">
                  <c:v>2009-05-01</c:v>
                </c:pt>
                <c:pt idx="53">
                  <c:v>2009-06-01</c:v>
                </c:pt>
                <c:pt idx="54">
                  <c:v>2009-07-01</c:v>
                </c:pt>
                <c:pt idx="55">
                  <c:v>2009-08-01</c:v>
                </c:pt>
                <c:pt idx="56">
                  <c:v>2009-09-01</c:v>
                </c:pt>
                <c:pt idx="57">
                  <c:v>2009-10-01</c:v>
                </c:pt>
                <c:pt idx="58">
                  <c:v>2009-11-01</c:v>
                </c:pt>
                <c:pt idx="59">
                  <c:v>2009-12-01</c:v>
                </c:pt>
                <c:pt idx="60">
                  <c:v>2010-01-01</c:v>
                </c:pt>
                <c:pt idx="61">
                  <c:v>2010-02-01</c:v>
                </c:pt>
                <c:pt idx="62">
                  <c:v>2010-03-01</c:v>
                </c:pt>
                <c:pt idx="63">
                  <c:v>2010-04-01</c:v>
                </c:pt>
                <c:pt idx="64">
                  <c:v>2010-05-01</c:v>
                </c:pt>
                <c:pt idx="65">
                  <c:v>2010-06-01</c:v>
                </c:pt>
                <c:pt idx="66">
                  <c:v>2010-07-01</c:v>
                </c:pt>
                <c:pt idx="67">
                  <c:v>2010-08-01</c:v>
                </c:pt>
                <c:pt idx="68">
                  <c:v>2010-09-01</c:v>
                </c:pt>
                <c:pt idx="69">
                  <c:v>2010-10-01</c:v>
                </c:pt>
                <c:pt idx="70">
                  <c:v>2010-11-01</c:v>
                </c:pt>
                <c:pt idx="71">
                  <c:v>2010-12-01</c:v>
                </c:pt>
                <c:pt idx="72">
                  <c:v>2011-01-01</c:v>
                </c:pt>
                <c:pt idx="73">
                  <c:v>2011-02-01</c:v>
                </c:pt>
                <c:pt idx="74">
                  <c:v>2011-03-01</c:v>
                </c:pt>
                <c:pt idx="75">
                  <c:v>2011-04-01</c:v>
                </c:pt>
                <c:pt idx="76">
                  <c:v>2011-05-01</c:v>
                </c:pt>
                <c:pt idx="77">
                  <c:v>2011-06-01</c:v>
                </c:pt>
                <c:pt idx="78">
                  <c:v>2011-07-01</c:v>
                </c:pt>
                <c:pt idx="79">
                  <c:v>2011-08-01</c:v>
                </c:pt>
                <c:pt idx="80">
                  <c:v>2011-09-01</c:v>
                </c:pt>
                <c:pt idx="81">
                  <c:v>2011-10-01</c:v>
                </c:pt>
                <c:pt idx="82">
                  <c:v>2011-11-01</c:v>
                </c:pt>
                <c:pt idx="83">
                  <c:v>2011-12-01</c:v>
                </c:pt>
                <c:pt idx="84">
                  <c:v>2012-01-01</c:v>
                </c:pt>
                <c:pt idx="85">
                  <c:v>2012-02-01</c:v>
                </c:pt>
                <c:pt idx="86">
                  <c:v>2012-03-01</c:v>
                </c:pt>
                <c:pt idx="87">
                  <c:v>2012-04-01</c:v>
                </c:pt>
                <c:pt idx="88">
                  <c:v>2012-05-01</c:v>
                </c:pt>
                <c:pt idx="89">
                  <c:v>2012-06-01</c:v>
                </c:pt>
                <c:pt idx="90">
                  <c:v>2012-07-01</c:v>
                </c:pt>
                <c:pt idx="91">
                  <c:v>2012-08-01</c:v>
                </c:pt>
                <c:pt idx="92">
                  <c:v>2012-09-01</c:v>
                </c:pt>
                <c:pt idx="93">
                  <c:v>2012-10-01</c:v>
                </c:pt>
                <c:pt idx="94">
                  <c:v>2012-11-01</c:v>
                </c:pt>
                <c:pt idx="95">
                  <c:v>2012-12-01</c:v>
                </c:pt>
                <c:pt idx="96">
                  <c:v>2013-01-01</c:v>
                </c:pt>
                <c:pt idx="97">
                  <c:v>2013-02-01</c:v>
                </c:pt>
                <c:pt idx="98">
                  <c:v>2013-03-01</c:v>
                </c:pt>
                <c:pt idx="99">
                  <c:v>2013-04-01</c:v>
                </c:pt>
                <c:pt idx="100">
                  <c:v>2013-05-01</c:v>
                </c:pt>
                <c:pt idx="101">
                  <c:v>2013-06-01</c:v>
                </c:pt>
                <c:pt idx="102">
                  <c:v>2013-07-01</c:v>
                </c:pt>
                <c:pt idx="103">
                  <c:v>2013-08-01</c:v>
                </c:pt>
                <c:pt idx="104">
                  <c:v>2013-09-01</c:v>
                </c:pt>
                <c:pt idx="105">
                  <c:v>2013-10-01</c:v>
                </c:pt>
                <c:pt idx="106">
                  <c:v>2013-11-01</c:v>
                </c:pt>
                <c:pt idx="107">
                  <c:v>2013-12-01</c:v>
                </c:pt>
                <c:pt idx="108">
                  <c:v>2014-01-01</c:v>
                </c:pt>
                <c:pt idx="109">
                  <c:v>2014-02-01</c:v>
                </c:pt>
                <c:pt idx="110">
                  <c:v>2014-03-01</c:v>
                </c:pt>
                <c:pt idx="111">
                  <c:v>2014-04-01</c:v>
                </c:pt>
                <c:pt idx="112">
                  <c:v>2014-05-01</c:v>
                </c:pt>
                <c:pt idx="113">
                  <c:v>2014-06-01</c:v>
                </c:pt>
                <c:pt idx="114">
                  <c:v>2014-07-01</c:v>
                </c:pt>
                <c:pt idx="115">
                  <c:v>2014-08-01</c:v>
                </c:pt>
                <c:pt idx="116">
                  <c:v>2014-09-01</c:v>
                </c:pt>
                <c:pt idx="117">
                  <c:v>2014-10-01</c:v>
                </c:pt>
                <c:pt idx="118">
                  <c:v>2014-11-01</c:v>
                </c:pt>
                <c:pt idx="119">
                  <c:v>2014-12-01</c:v>
                </c:pt>
                <c:pt idx="120">
                  <c:v>2015-01-01</c:v>
                </c:pt>
                <c:pt idx="121">
                  <c:v>2015-02-01</c:v>
                </c:pt>
                <c:pt idx="122">
                  <c:v>2015-03-01</c:v>
                </c:pt>
                <c:pt idx="123">
                  <c:v>2015-04-01</c:v>
                </c:pt>
                <c:pt idx="124">
                  <c:v>2015-05-01</c:v>
                </c:pt>
                <c:pt idx="125">
                  <c:v>2015-06-01</c:v>
                </c:pt>
                <c:pt idx="126">
                  <c:v>2015-07-01</c:v>
                </c:pt>
                <c:pt idx="127">
                  <c:v>2015-08-01</c:v>
                </c:pt>
                <c:pt idx="128">
                  <c:v>2015-09-01</c:v>
                </c:pt>
                <c:pt idx="129">
                  <c:v>2015-10-01</c:v>
                </c:pt>
                <c:pt idx="130">
                  <c:v>2015-11-01</c:v>
                </c:pt>
                <c:pt idx="131">
                  <c:v>2015-12-01</c:v>
                </c:pt>
                <c:pt idx="132">
                  <c:v>2016-01-01</c:v>
                </c:pt>
                <c:pt idx="133">
                  <c:v>2016-02-01</c:v>
                </c:pt>
                <c:pt idx="134">
                  <c:v>2016-03-01</c:v>
                </c:pt>
                <c:pt idx="135">
                  <c:v>2016-04-01</c:v>
                </c:pt>
                <c:pt idx="136">
                  <c:v>2016-05-01</c:v>
                </c:pt>
                <c:pt idx="137">
                  <c:v>2016-06-01</c:v>
                </c:pt>
                <c:pt idx="138">
                  <c:v>2016-07-01</c:v>
                </c:pt>
                <c:pt idx="139">
                  <c:v>2016-08-01</c:v>
                </c:pt>
                <c:pt idx="140">
                  <c:v>2016-09-01</c:v>
                </c:pt>
                <c:pt idx="141">
                  <c:v>2016-10-01</c:v>
                </c:pt>
                <c:pt idx="142">
                  <c:v>2016-11-01</c:v>
                </c:pt>
                <c:pt idx="143">
                  <c:v>2016-12-01</c:v>
                </c:pt>
                <c:pt idx="144">
                  <c:v>2017-01-01</c:v>
                </c:pt>
                <c:pt idx="145">
                  <c:v>2017-02-01</c:v>
                </c:pt>
                <c:pt idx="146">
                  <c:v>2017-03-01</c:v>
                </c:pt>
                <c:pt idx="147">
                  <c:v>2017-04-01</c:v>
                </c:pt>
                <c:pt idx="148">
                  <c:v>2017-05-01</c:v>
                </c:pt>
                <c:pt idx="149">
                  <c:v>2017-06-01</c:v>
                </c:pt>
                <c:pt idx="150">
                  <c:v>2017-07-01</c:v>
                </c:pt>
                <c:pt idx="151">
                  <c:v>2017-08-01</c:v>
                </c:pt>
              </c:strCache>
            </c:strRef>
          </c:cat>
          <c:val>
            <c:numRef>
              <c:f>'Monthly Pivot Chart'!$F$2:$F$153</c:f>
              <c:numCache>
                <c:formatCode>General</c:formatCode>
                <c:ptCount val="152"/>
                <c:pt idx="0">
                  <c:v>9148.5</c:v>
                </c:pt>
                <c:pt idx="1">
                  <c:v>9179</c:v>
                </c:pt>
                <c:pt idx="2">
                  <c:v>9235.1</c:v>
                </c:pt>
                <c:pt idx="3">
                  <c:v>9279.7000000000007</c:v>
                </c:pt>
                <c:pt idx="4">
                  <c:v>9326.7000000000007</c:v>
                </c:pt>
                <c:pt idx="5">
                  <c:v>9359.1</c:v>
                </c:pt>
                <c:pt idx="6">
                  <c:v>9422.6</c:v>
                </c:pt>
                <c:pt idx="7">
                  <c:v>9476</c:v>
                </c:pt>
                <c:pt idx="8">
                  <c:v>9518.7000000000007</c:v>
                </c:pt>
                <c:pt idx="9">
                  <c:v>9578.4</c:v>
                </c:pt>
                <c:pt idx="10">
                  <c:v>9622.2000000000007</c:v>
                </c:pt>
                <c:pt idx="11">
                  <c:v>9675.2999999999993</c:v>
                </c:pt>
                <c:pt idx="12">
                  <c:v>9848.2000000000007</c:v>
                </c:pt>
                <c:pt idx="13">
                  <c:v>9894.7000000000007</c:v>
                </c:pt>
                <c:pt idx="14">
                  <c:v>9929.2000000000007</c:v>
                </c:pt>
                <c:pt idx="15">
                  <c:v>9957.7000000000007</c:v>
                </c:pt>
                <c:pt idx="16">
                  <c:v>9971.2000000000007</c:v>
                </c:pt>
                <c:pt idx="17">
                  <c:v>10017</c:v>
                </c:pt>
                <c:pt idx="18">
                  <c:v>10049.700000000001</c:v>
                </c:pt>
                <c:pt idx="19">
                  <c:v>10079.700000000001</c:v>
                </c:pt>
                <c:pt idx="20">
                  <c:v>10116.6</c:v>
                </c:pt>
                <c:pt idx="21">
                  <c:v>10147.799999999999</c:v>
                </c:pt>
                <c:pt idx="22">
                  <c:v>10186.299999999999</c:v>
                </c:pt>
                <c:pt idx="23">
                  <c:v>10254.700000000001</c:v>
                </c:pt>
                <c:pt idx="24">
                  <c:v>10295.700000000001</c:v>
                </c:pt>
                <c:pt idx="25">
                  <c:v>10356.6</c:v>
                </c:pt>
                <c:pt idx="26">
                  <c:v>10424.200000000001</c:v>
                </c:pt>
                <c:pt idx="27">
                  <c:v>10442.299999999999</c:v>
                </c:pt>
                <c:pt idx="28">
                  <c:v>10466.5</c:v>
                </c:pt>
                <c:pt idx="29">
                  <c:v>10476</c:v>
                </c:pt>
                <c:pt idx="30">
                  <c:v>10515.3</c:v>
                </c:pt>
                <c:pt idx="31">
                  <c:v>10530.6</c:v>
                </c:pt>
                <c:pt idx="32">
                  <c:v>10598.3</c:v>
                </c:pt>
                <c:pt idx="33">
                  <c:v>10609.7</c:v>
                </c:pt>
                <c:pt idx="34">
                  <c:v>10652.5</c:v>
                </c:pt>
                <c:pt idx="35">
                  <c:v>10726.6</c:v>
                </c:pt>
                <c:pt idx="36">
                  <c:v>10785.5</c:v>
                </c:pt>
                <c:pt idx="37">
                  <c:v>10828</c:v>
                </c:pt>
                <c:pt idx="38">
                  <c:v>10884.5</c:v>
                </c:pt>
                <c:pt idx="39">
                  <c:v>10869.2</c:v>
                </c:pt>
                <c:pt idx="40">
                  <c:v>11442</c:v>
                </c:pt>
                <c:pt idx="41">
                  <c:v>11217.4</c:v>
                </c:pt>
                <c:pt idx="42">
                  <c:v>11087.9</c:v>
                </c:pt>
                <c:pt idx="43">
                  <c:v>10990.1</c:v>
                </c:pt>
                <c:pt idx="44">
                  <c:v>11013.4</c:v>
                </c:pt>
                <c:pt idx="45">
                  <c:v>11007.7</c:v>
                </c:pt>
                <c:pt idx="46">
                  <c:v>10958.6</c:v>
                </c:pt>
                <c:pt idx="47">
                  <c:v>10860.1</c:v>
                </c:pt>
                <c:pt idx="48">
                  <c:v>10912.4</c:v>
                </c:pt>
                <c:pt idx="49">
                  <c:v>10837.9</c:v>
                </c:pt>
                <c:pt idx="50">
                  <c:v>10828.5</c:v>
                </c:pt>
                <c:pt idx="51">
                  <c:v>10903.9</c:v>
                </c:pt>
                <c:pt idx="52">
                  <c:v>11088.5</c:v>
                </c:pt>
                <c:pt idx="53">
                  <c:v>10965.3</c:v>
                </c:pt>
                <c:pt idx="54">
                  <c:v>10921.6</c:v>
                </c:pt>
                <c:pt idx="55">
                  <c:v>10923.6</c:v>
                </c:pt>
                <c:pt idx="56">
                  <c:v>10956.5</c:v>
                </c:pt>
                <c:pt idx="57">
                  <c:v>10945.4</c:v>
                </c:pt>
                <c:pt idx="58">
                  <c:v>10996.3</c:v>
                </c:pt>
                <c:pt idx="59">
                  <c:v>11040.4</c:v>
                </c:pt>
                <c:pt idx="60">
                  <c:v>11041.1</c:v>
                </c:pt>
                <c:pt idx="61">
                  <c:v>11023</c:v>
                </c:pt>
                <c:pt idx="62">
                  <c:v>11060.3</c:v>
                </c:pt>
                <c:pt idx="63">
                  <c:v>11141.1</c:v>
                </c:pt>
                <c:pt idx="64">
                  <c:v>11220.6</c:v>
                </c:pt>
                <c:pt idx="65">
                  <c:v>11231.2</c:v>
                </c:pt>
                <c:pt idx="66">
                  <c:v>11253.9</c:v>
                </c:pt>
                <c:pt idx="67">
                  <c:v>11304.7</c:v>
                </c:pt>
                <c:pt idx="68">
                  <c:v>11301.3</c:v>
                </c:pt>
                <c:pt idx="69">
                  <c:v>11355.5</c:v>
                </c:pt>
                <c:pt idx="70">
                  <c:v>11407.2</c:v>
                </c:pt>
                <c:pt idx="71">
                  <c:v>11514.5</c:v>
                </c:pt>
                <c:pt idx="72">
                  <c:v>11600.4</c:v>
                </c:pt>
                <c:pt idx="73">
                  <c:v>11664.6</c:v>
                </c:pt>
                <c:pt idx="74">
                  <c:v>11691.7</c:v>
                </c:pt>
                <c:pt idx="75">
                  <c:v>11712.1</c:v>
                </c:pt>
                <c:pt idx="76">
                  <c:v>11744</c:v>
                </c:pt>
                <c:pt idx="77">
                  <c:v>11798.8</c:v>
                </c:pt>
                <c:pt idx="78">
                  <c:v>11869</c:v>
                </c:pt>
                <c:pt idx="79">
                  <c:v>11888</c:v>
                </c:pt>
                <c:pt idx="80">
                  <c:v>11873</c:v>
                </c:pt>
                <c:pt idx="81">
                  <c:v>11890.7</c:v>
                </c:pt>
                <c:pt idx="82">
                  <c:v>11895.5</c:v>
                </c:pt>
                <c:pt idx="83">
                  <c:v>11988.6</c:v>
                </c:pt>
                <c:pt idx="84">
                  <c:v>12107.1</c:v>
                </c:pt>
                <c:pt idx="85">
                  <c:v>12201.4</c:v>
                </c:pt>
                <c:pt idx="86">
                  <c:v>12261.4</c:v>
                </c:pt>
                <c:pt idx="87">
                  <c:v>12310.5</c:v>
                </c:pt>
                <c:pt idx="88">
                  <c:v>12314.5</c:v>
                </c:pt>
                <c:pt idx="89">
                  <c:v>12339</c:v>
                </c:pt>
                <c:pt idx="90">
                  <c:v>12310</c:v>
                </c:pt>
                <c:pt idx="91">
                  <c:v>12329.4</c:v>
                </c:pt>
                <c:pt idx="92">
                  <c:v>12426.9</c:v>
                </c:pt>
                <c:pt idx="93">
                  <c:v>12536.6</c:v>
                </c:pt>
                <c:pt idx="94">
                  <c:v>12689</c:v>
                </c:pt>
                <c:pt idx="95">
                  <c:v>13018.8</c:v>
                </c:pt>
                <c:pt idx="96">
                  <c:v>12230.7</c:v>
                </c:pt>
                <c:pt idx="97">
                  <c:v>12274.6</c:v>
                </c:pt>
                <c:pt idx="98">
                  <c:v>12272.5</c:v>
                </c:pt>
                <c:pt idx="99">
                  <c:v>12266.8</c:v>
                </c:pt>
                <c:pt idx="100">
                  <c:v>12345.2</c:v>
                </c:pt>
                <c:pt idx="101">
                  <c:v>12395.7</c:v>
                </c:pt>
                <c:pt idx="102">
                  <c:v>12401.8</c:v>
                </c:pt>
                <c:pt idx="103">
                  <c:v>12456.6</c:v>
                </c:pt>
                <c:pt idx="104">
                  <c:v>12503.1</c:v>
                </c:pt>
                <c:pt idx="105">
                  <c:v>12487.6</c:v>
                </c:pt>
                <c:pt idx="106">
                  <c:v>12539.1</c:v>
                </c:pt>
                <c:pt idx="107">
                  <c:v>12576.3</c:v>
                </c:pt>
                <c:pt idx="108">
                  <c:v>12643.4</c:v>
                </c:pt>
                <c:pt idx="109">
                  <c:v>12731.5</c:v>
                </c:pt>
                <c:pt idx="110">
                  <c:v>12828.2</c:v>
                </c:pt>
                <c:pt idx="111">
                  <c:v>12888</c:v>
                </c:pt>
                <c:pt idx="112">
                  <c:v>12953.4</c:v>
                </c:pt>
                <c:pt idx="113">
                  <c:v>13025.8</c:v>
                </c:pt>
                <c:pt idx="114">
                  <c:v>13070.2</c:v>
                </c:pt>
                <c:pt idx="115">
                  <c:v>13135.8</c:v>
                </c:pt>
                <c:pt idx="116">
                  <c:v>13181.5</c:v>
                </c:pt>
                <c:pt idx="117">
                  <c:v>13255.9</c:v>
                </c:pt>
                <c:pt idx="118">
                  <c:v>13320.1</c:v>
                </c:pt>
                <c:pt idx="119">
                  <c:v>13357.8</c:v>
                </c:pt>
                <c:pt idx="120">
                  <c:v>13345.9</c:v>
                </c:pt>
                <c:pt idx="121">
                  <c:v>13417.1</c:v>
                </c:pt>
                <c:pt idx="122">
                  <c:v>13429.8</c:v>
                </c:pt>
                <c:pt idx="123">
                  <c:v>13514.3</c:v>
                </c:pt>
                <c:pt idx="124">
                  <c:v>13594.2</c:v>
                </c:pt>
                <c:pt idx="125">
                  <c:v>13637.6</c:v>
                </c:pt>
                <c:pt idx="126">
                  <c:v>13655.1</c:v>
                </c:pt>
                <c:pt idx="127">
                  <c:v>13689.4</c:v>
                </c:pt>
                <c:pt idx="128">
                  <c:v>13719</c:v>
                </c:pt>
                <c:pt idx="129">
                  <c:v>13780.7</c:v>
                </c:pt>
                <c:pt idx="130">
                  <c:v>13795.8</c:v>
                </c:pt>
                <c:pt idx="131">
                  <c:v>13801.5</c:v>
                </c:pt>
                <c:pt idx="132">
                  <c:v>13816.8</c:v>
                </c:pt>
                <c:pt idx="133">
                  <c:v>13802.6</c:v>
                </c:pt>
                <c:pt idx="134">
                  <c:v>13846.9</c:v>
                </c:pt>
                <c:pt idx="135">
                  <c:v>13921.6</c:v>
                </c:pt>
                <c:pt idx="136">
                  <c:v>13959.8</c:v>
                </c:pt>
                <c:pt idx="137">
                  <c:v>13996.8</c:v>
                </c:pt>
                <c:pt idx="138">
                  <c:v>14034.6</c:v>
                </c:pt>
                <c:pt idx="139">
                  <c:v>14040.7</c:v>
                </c:pt>
                <c:pt idx="140">
                  <c:v>14057.5</c:v>
                </c:pt>
                <c:pt idx="141">
                  <c:v>14059.6</c:v>
                </c:pt>
                <c:pt idx="142">
                  <c:v>14041.2</c:v>
                </c:pt>
                <c:pt idx="143">
                  <c:v>14044.8</c:v>
                </c:pt>
                <c:pt idx="144">
                  <c:v>14168.7</c:v>
                </c:pt>
                <c:pt idx="145">
                  <c:v>14234</c:v>
                </c:pt>
                <c:pt idx="146">
                  <c:v>14276.6</c:v>
                </c:pt>
                <c:pt idx="147">
                  <c:v>14309.2</c:v>
                </c:pt>
                <c:pt idx="148">
                  <c:v>14371.6</c:v>
                </c:pt>
                <c:pt idx="149">
                  <c:v>14373.7</c:v>
                </c:pt>
                <c:pt idx="150">
                  <c:v>14402.5</c:v>
                </c:pt>
                <c:pt idx="151">
                  <c:v>14417.4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9B7-4DDB-A31A-986E0FA343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17039760"/>
        <c:axId val="-517037584"/>
      </c:lineChart>
      <c:lineChart>
        <c:grouping val="standard"/>
        <c:varyColors val="0"/>
        <c:ser>
          <c:idx val="1"/>
          <c:order val="1"/>
          <c:tx>
            <c:strRef>
              <c:f>'Monthly Pivot Chart'!$G$1</c:f>
              <c:strCache>
                <c:ptCount val="1"/>
                <c:pt idx="0">
                  <c:v>Personal Saving Rate Seasonally Adjusted Annual Rate</c:v>
                </c:pt>
              </c:strCache>
            </c:strRef>
          </c:tx>
          <c:spPr>
            <a:ln w="34925" cap="rnd">
              <a:solidFill>
                <a:srgbClr val="8FB8E9"/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'Monthly Pivot Chart'!$E$2:$E$153</c:f>
              <c:strCache>
                <c:ptCount val="152"/>
                <c:pt idx="0">
                  <c:v>2005-01-01</c:v>
                </c:pt>
                <c:pt idx="1">
                  <c:v>2005-02-01</c:v>
                </c:pt>
                <c:pt idx="2">
                  <c:v>2005-03-01</c:v>
                </c:pt>
                <c:pt idx="3">
                  <c:v>2005-04-01</c:v>
                </c:pt>
                <c:pt idx="4">
                  <c:v>2005-05-01</c:v>
                </c:pt>
                <c:pt idx="5">
                  <c:v>2005-06-01</c:v>
                </c:pt>
                <c:pt idx="6">
                  <c:v>2005-07-01</c:v>
                </c:pt>
                <c:pt idx="7">
                  <c:v>2005-08-01</c:v>
                </c:pt>
                <c:pt idx="8">
                  <c:v>2005-09-01</c:v>
                </c:pt>
                <c:pt idx="9">
                  <c:v>2005-10-01</c:v>
                </c:pt>
                <c:pt idx="10">
                  <c:v>2005-11-01</c:v>
                </c:pt>
                <c:pt idx="11">
                  <c:v>2005-12-01</c:v>
                </c:pt>
                <c:pt idx="12">
                  <c:v>2006-01-01</c:v>
                </c:pt>
                <c:pt idx="13">
                  <c:v>2006-02-01</c:v>
                </c:pt>
                <c:pt idx="14">
                  <c:v>2006-03-01</c:v>
                </c:pt>
                <c:pt idx="15">
                  <c:v>2006-04-01</c:v>
                </c:pt>
                <c:pt idx="16">
                  <c:v>2006-05-01</c:v>
                </c:pt>
                <c:pt idx="17">
                  <c:v>2006-06-01</c:v>
                </c:pt>
                <c:pt idx="18">
                  <c:v>2006-07-01</c:v>
                </c:pt>
                <c:pt idx="19">
                  <c:v>2006-08-01</c:v>
                </c:pt>
                <c:pt idx="20">
                  <c:v>2006-09-01</c:v>
                </c:pt>
                <c:pt idx="21">
                  <c:v>2006-10-01</c:v>
                </c:pt>
                <c:pt idx="22">
                  <c:v>2006-11-01</c:v>
                </c:pt>
                <c:pt idx="23">
                  <c:v>2006-12-01</c:v>
                </c:pt>
                <c:pt idx="24">
                  <c:v>2007-01-01</c:v>
                </c:pt>
                <c:pt idx="25">
                  <c:v>2007-02-01</c:v>
                </c:pt>
                <c:pt idx="26">
                  <c:v>2007-03-01</c:v>
                </c:pt>
                <c:pt idx="27">
                  <c:v>2007-04-01</c:v>
                </c:pt>
                <c:pt idx="28">
                  <c:v>2007-05-01</c:v>
                </c:pt>
                <c:pt idx="29">
                  <c:v>2007-06-01</c:v>
                </c:pt>
                <c:pt idx="30">
                  <c:v>2007-07-01</c:v>
                </c:pt>
                <c:pt idx="31">
                  <c:v>2007-08-01</c:v>
                </c:pt>
                <c:pt idx="32">
                  <c:v>2007-09-01</c:v>
                </c:pt>
                <c:pt idx="33">
                  <c:v>2007-10-01</c:v>
                </c:pt>
                <c:pt idx="34">
                  <c:v>2007-11-01</c:v>
                </c:pt>
                <c:pt idx="35">
                  <c:v>2007-12-01</c:v>
                </c:pt>
                <c:pt idx="36">
                  <c:v>2008-01-01</c:v>
                </c:pt>
                <c:pt idx="37">
                  <c:v>2008-02-01</c:v>
                </c:pt>
                <c:pt idx="38">
                  <c:v>2008-03-01</c:v>
                </c:pt>
                <c:pt idx="39">
                  <c:v>2008-04-01</c:v>
                </c:pt>
                <c:pt idx="40">
                  <c:v>2008-05-01</c:v>
                </c:pt>
                <c:pt idx="41">
                  <c:v>2008-06-01</c:v>
                </c:pt>
                <c:pt idx="42">
                  <c:v>2008-07-01</c:v>
                </c:pt>
                <c:pt idx="43">
                  <c:v>2008-08-01</c:v>
                </c:pt>
                <c:pt idx="44">
                  <c:v>2008-09-01</c:v>
                </c:pt>
                <c:pt idx="45">
                  <c:v>2008-10-01</c:v>
                </c:pt>
                <c:pt idx="46">
                  <c:v>2008-11-01</c:v>
                </c:pt>
                <c:pt idx="47">
                  <c:v>2008-12-01</c:v>
                </c:pt>
                <c:pt idx="48">
                  <c:v>2009-01-01</c:v>
                </c:pt>
                <c:pt idx="49">
                  <c:v>2009-02-01</c:v>
                </c:pt>
                <c:pt idx="50">
                  <c:v>2009-03-01</c:v>
                </c:pt>
                <c:pt idx="51">
                  <c:v>2009-04-01</c:v>
                </c:pt>
                <c:pt idx="52">
                  <c:v>2009-05-01</c:v>
                </c:pt>
                <c:pt idx="53">
                  <c:v>2009-06-01</c:v>
                </c:pt>
                <c:pt idx="54">
                  <c:v>2009-07-01</c:v>
                </c:pt>
                <c:pt idx="55">
                  <c:v>2009-08-01</c:v>
                </c:pt>
                <c:pt idx="56">
                  <c:v>2009-09-01</c:v>
                </c:pt>
                <c:pt idx="57">
                  <c:v>2009-10-01</c:v>
                </c:pt>
                <c:pt idx="58">
                  <c:v>2009-11-01</c:v>
                </c:pt>
                <c:pt idx="59">
                  <c:v>2009-12-01</c:v>
                </c:pt>
                <c:pt idx="60">
                  <c:v>2010-01-01</c:v>
                </c:pt>
                <c:pt idx="61">
                  <c:v>2010-02-01</c:v>
                </c:pt>
                <c:pt idx="62">
                  <c:v>2010-03-01</c:v>
                </c:pt>
                <c:pt idx="63">
                  <c:v>2010-04-01</c:v>
                </c:pt>
                <c:pt idx="64">
                  <c:v>2010-05-01</c:v>
                </c:pt>
                <c:pt idx="65">
                  <c:v>2010-06-01</c:v>
                </c:pt>
                <c:pt idx="66">
                  <c:v>2010-07-01</c:v>
                </c:pt>
                <c:pt idx="67">
                  <c:v>2010-08-01</c:v>
                </c:pt>
                <c:pt idx="68">
                  <c:v>2010-09-01</c:v>
                </c:pt>
                <c:pt idx="69">
                  <c:v>2010-10-01</c:v>
                </c:pt>
                <c:pt idx="70">
                  <c:v>2010-11-01</c:v>
                </c:pt>
                <c:pt idx="71">
                  <c:v>2010-12-01</c:v>
                </c:pt>
                <c:pt idx="72">
                  <c:v>2011-01-01</c:v>
                </c:pt>
                <c:pt idx="73">
                  <c:v>2011-02-01</c:v>
                </c:pt>
                <c:pt idx="74">
                  <c:v>2011-03-01</c:v>
                </c:pt>
                <c:pt idx="75">
                  <c:v>2011-04-01</c:v>
                </c:pt>
                <c:pt idx="76">
                  <c:v>2011-05-01</c:v>
                </c:pt>
                <c:pt idx="77">
                  <c:v>2011-06-01</c:v>
                </c:pt>
                <c:pt idx="78">
                  <c:v>2011-07-01</c:v>
                </c:pt>
                <c:pt idx="79">
                  <c:v>2011-08-01</c:v>
                </c:pt>
                <c:pt idx="80">
                  <c:v>2011-09-01</c:v>
                </c:pt>
                <c:pt idx="81">
                  <c:v>2011-10-01</c:v>
                </c:pt>
                <c:pt idx="82">
                  <c:v>2011-11-01</c:v>
                </c:pt>
                <c:pt idx="83">
                  <c:v>2011-12-01</c:v>
                </c:pt>
                <c:pt idx="84">
                  <c:v>2012-01-01</c:v>
                </c:pt>
                <c:pt idx="85">
                  <c:v>2012-02-01</c:v>
                </c:pt>
                <c:pt idx="86">
                  <c:v>2012-03-01</c:v>
                </c:pt>
                <c:pt idx="87">
                  <c:v>2012-04-01</c:v>
                </c:pt>
                <c:pt idx="88">
                  <c:v>2012-05-01</c:v>
                </c:pt>
                <c:pt idx="89">
                  <c:v>2012-06-01</c:v>
                </c:pt>
                <c:pt idx="90">
                  <c:v>2012-07-01</c:v>
                </c:pt>
                <c:pt idx="91">
                  <c:v>2012-08-01</c:v>
                </c:pt>
                <c:pt idx="92">
                  <c:v>2012-09-01</c:v>
                </c:pt>
                <c:pt idx="93">
                  <c:v>2012-10-01</c:v>
                </c:pt>
                <c:pt idx="94">
                  <c:v>2012-11-01</c:v>
                </c:pt>
                <c:pt idx="95">
                  <c:v>2012-12-01</c:v>
                </c:pt>
                <c:pt idx="96">
                  <c:v>2013-01-01</c:v>
                </c:pt>
                <c:pt idx="97">
                  <c:v>2013-02-01</c:v>
                </c:pt>
                <c:pt idx="98">
                  <c:v>2013-03-01</c:v>
                </c:pt>
                <c:pt idx="99">
                  <c:v>2013-04-01</c:v>
                </c:pt>
                <c:pt idx="100">
                  <c:v>2013-05-01</c:v>
                </c:pt>
                <c:pt idx="101">
                  <c:v>2013-06-01</c:v>
                </c:pt>
                <c:pt idx="102">
                  <c:v>2013-07-01</c:v>
                </c:pt>
                <c:pt idx="103">
                  <c:v>2013-08-01</c:v>
                </c:pt>
                <c:pt idx="104">
                  <c:v>2013-09-01</c:v>
                </c:pt>
                <c:pt idx="105">
                  <c:v>2013-10-01</c:v>
                </c:pt>
                <c:pt idx="106">
                  <c:v>2013-11-01</c:v>
                </c:pt>
                <c:pt idx="107">
                  <c:v>2013-12-01</c:v>
                </c:pt>
                <c:pt idx="108">
                  <c:v>2014-01-01</c:v>
                </c:pt>
                <c:pt idx="109">
                  <c:v>2014-02-01</c:v>
                </c:pt>
                <c:pt idx="110">
                  <c:v>2014-03-01</c:v>
                </c:pt>
                <c:pt idx="111">
                  <c:v>2014-04-01</c:v>
                </c:pt>
                <c:pt idx="112">
                  <c:v>2014-05-01</c:v>
                </c:pt>
                <c:pt idx="113">
                  <c:v>2014-06-01</c:v>
                </c:pt>
                <c:pt idx="114">
                  <c:v>2014-07-01</c:v>
                </c:pt>
                <c:pt idx="115">
                  <c:v>2014-08-01</c:v>
                </c:pt>
                <c:pt idx="116">
                  <c:v>2014-09-01</c:v>
                </c:pt>
                <c:pt idx="117">
                  <c:v>2014-10-01</c:v>
                </c:pt>
                <c:pt idx="118">
                  <c:v>2014-11-01</c:v>
                </c:pt>
                <c:pt idx="119">
                  <c:v>2014-12-01</c:v>
                </c:pt>
                <c:pt idx="120">
                  <c:v>2015-01-01</c:v>
                </c:pt>
                <c:pt idx="121">
                  <c:v>2015-02-01</c:v>
                </c:pt>
                <c:pt idx="122">
                  <c:v>2015-03-01</c:v>
                </c:pt>
                <c:pt idx="123">
                  <c:v>2015-04-01</c:v>
                </c:pt>
                <c:pt idx="124">
                  <c:v>2015-05-01</c:v>
                </c:pt>
                <c:pt idx="125">
                  <c:v>2015-06-01</c:v>
                </c:pt>
                <c:pt idx="126">
                  <c:v>2015-07-01</c:v>
                </c:pt>
                <c:pt idx="127">
                  <c:v>2015-08-01</c:v>
                </c:pt>
                <c:pt idx="128">
                  <c:v>2015-09-01</c:v>
                </c:pt>
                <c:pt idx="129">
                  <c:v>2015-10-01</c:v>
                </c:pt>
                <c:pt idx="130">
                  <c:v>2015-11-01</c:v>
                </c:pt>
                <c:pt idx="131">
                  <c:v>2015-12-01</c:v>
                </c:pt>
                <c:pt idx="132">
                  <c:v>2016-01-01</c:v>
                </c:pt>
                <c:pt idx="133">
                  <c:v>2016-02-01</c:v>
                </c:pt>
                <c:pt idx="134">
                  <c:v>2016-03-01</c:v>
                </c:pt>
                <c:pt idx="135">
                  <c:v>2016-04-01</c:v>
                </c:pt>
                <c:pt idx="136">
                  <c:v>2016-05-01</c:v>
                </c:pt>
                <c:pt idx="137">
                  <c:v>2016-06-01</c:v>
                </c:pt>
                <c:pt idx="138">
                  <c:v>2016-07-01</c:v>
                </c:pt>
                <c:pt idx="139">
                  <c:v>2016-08-01</c:v>
                </c:pt>
                <c:pt idx="140">
                  <c:v>2016-09-01</c:v>
                </c:pt>
                <c:pt idx="141">
                  <c:v>2016-10-01</c:v>
                </c:pt>
                <c:pt idx="142">
                  <c:v>2016-11-01</c:v>
                </c:pt>
                <c:pt idx="143">
                  <c:v>2016-12-01</c:v>
                </c:pt>
                <c:pt idx="144">
                  <c:v>2017-01-01</c:v>
                </c:pt>
                <c:pt idx="145">
                  <c:v>2017-02-01</c:v>
                </c:pt>
                <c:pt idx="146">
                  <c:v>2017-03-01</c:v>
                </c:pt>
                <c:pt idx="147">
                  <c:v>2017-04-01</c:v>
                </c:pt>
                <c:pt idx="148">
                  <c:v>2017-05-01</c:v>
                </c:pt>
                <c:pt idx="149">
                  <c:v>2017-06-01</c:v>
                </c:pt>
                <c:pt idx="150">
                  <c:v>2017-07-01</c:v>
                </c:pt>
                <c:pt idx="151">
                  <c:v>2017-08-01</c:v>
                </c:pt>
              </c:strCache>
            </c:strRef>
          </c:cat>
          <c:val>
            <c:numRef>
              <c:f>'Monthly Pivot Chart'!$G$2:$G$153</c:f>
              <c:numCache>
                <c:formatCode>General</c:formatCode>
                <c:ptCount val="152"/>
                <c:pt idx="0">
                  <c:v>3.2</c:v>
                </c:pt>
                <c:pt idx="1">
                  <c:v>2.9</c:v>
                </c:pt>
                <c:pt idx="2">
                  <c:v>2.9</c:v>
                </c:pt>
                <c:pt idx="3">
                  <c:v>2.2000000000000002</c:v>
                </c:pt>
                <c:pt idx="4">
                  <c:v>3</c:v>
                </c:pt>
                <c:pt idx="5">
                  <c:v>2.2999999999999998</c:v>
                </c:pt>
                <c:pt idx="6">
                  <c:v>1.9</c:v>
                </c:pt>
                <c:pt idx="7">
                  <c:v>2.4</c:v>
                </c:pt>
                <c:pt idx="8">
                  <c:v>2.2999999999999998</c:v>
                </c:pt>
                <c:pt idx="9">
                  <c:v>2.6</c:v>
                </c:pt>
                <c:pt idx="10">
                  <c:v>2.7</c:v>
                </c:pt>
                <c:pt idx="11">
                  <c:v>2.8</c:v>
                </c:pt>
                <c:pt idx="12">
                  <c:v>3.8</c:v>
                </c:pt>
                <c:pt idx="13">
                  <c:v>3.8</c:v>
                </c:pt>
                <c:pt idx="14">
                  <c:v>3.8</c:v>
                </c:pt>
                <c:pt idx="15">
                  <c:v>3.4</c:v>
                </c:pt>
                <c:pt idx="16">
                  <c:v>3.2</c:v>
                </c:pt>
                <c:pt idx="17">
                  <c:v>3.4</c:v>
                </c:pt>
                <c:pt idx="18">
                  <c:v>2.9</c:v>
                </c:pt>
                <c:pt idx="19">
                  <c:v>3</c:v>
                </c:pt>
                <c:pt idx="20">
                  <c:v>3</c:v>
                </c:pt>
                <c:pt idx="21">
                  <c:v>3.1</c:v>
                </c:pt>
                <c:pt idx="22">
                  <c:v>3.2</c:v>
                </c:pt>
                <c:pt idx="23">
                  <c:v>3</c:v>
                </c:pt>
                <c:pt idx="24">
                  <c:v>3</c:v>
                </c:pt>
                <c:pt idx="25">
                  <c:v>3.3</c:v>
                </c:pt>
                <c:pt idx="26">
                  <c:v>3.6</c:v>
                </c:pt>
                <c:pt idx="27">
                  <c:v>3.2</c:v>
                </c:pt>
                <c:pt idx="28">
                  <c:v>3</c:v>
                </c:pt>
                <c:pt idx="29">
                  <c:v>2.8</c:v>
                </c:pt>
                <c:pt idx="30">
                  <c:v>2.8</c:v>
                </c:pt>
                <c:pt idx="31">
                  <c:v>2.6</c:v>
                </c:pt>
                <c:pt idx="32">
                  <c:v>2.8</c:v>
                </c:pt>
                <c:pt idx="33">
                  <c:v>2.8</c:v>
                </c:pt>
                <c:pt idx="34">
                  <c:v>2.5</c:v>
                </c:pt>
                <c:pt idx="35">
                  <c:v>3</c:v>
                </c:pt>
                <c:pt idx="36">
                  <c:v>3.3</c:v>
                </c:pt>
                <c:pt idx="37">
                  <c:v>3.8</c:v>
                </c:pt>
                <c:pt idx="38">
                  <c:v>3.9</c:v>
                </c:pt>
                <c:pt idx="39">
                  <c:v>3.5</c:v>
                </c:pt>
                <c:pt idx="40">
                  <c:v>7.9</c:v>
                </c:pt>
                <c:pt idx="41">
                  <c:v>5.5</c:v>
                </c:pt>
                <c:pt idx="42">
                  <c:v>4.4000000000000004</c:v>
                </c:pt>
                <c:pt idx="43">
                  <c:v>3.7</c:v>
                </c:pt>
                <c:pt idx="44">
                  <c:v>4.4000000000000004</c:v>
                </c:pt>
                <c:pt idx="45">
                  <c:v>5.4</c:v>
                </c:pt>
                <c:pt idx="46">
                  <c:v>6.2</c:v>
                </c:pt>
                <c:pt idx="47">
                  <c:v>6.4</c:v>
                </c:pt>
                <c:pt idx="48">
                  <c:v>6.4</c:v>
                </c:pt>
                <c:pt idx="49">
                  <c:v>5.9</c:v>
                </c:pt>
                <c:pt idx="50">
                  <c:v>6.1</c:v>
                </c:pt>
                <c:pt idx="51">
                  <c:v>6.7</c:v>
                </c:pt>
                <c:pt idx="52">
                  <c:v>8.1</c:v>
                </c:pt>
                <c:pt idx="53">
                  <c:v>6.6</c:v>
                </c:pt>
                <c:pt idx="54">
                  <c:v>6</c:v>
                </c:pt>
                <c:pt idx="55">
                  <c:v>4.9000000000000004</c:v>
                </c:pt>
                <c:pt idx="56">
                  <c:v>5.9</c:v>
                </c:pt>
                <c:pt idx="57">
                  <c:v>5.4</c:v>
                </c:pt>
                <c:pt idx="58">
                  <c:v>5.7</c:v>
                </c:pt>
                <c:pt idx="59">
                  <c:v>5.7</c:v>
                </c:pt>
                <c:pt idx="60">
                  <c:v>5.6</c:v>
                </c:pt>
                <c:pt idx="61">
                  <c:v>5.2</c:v>
                </c:pt>
                <c:pt idx="62">
                  <c:v>5</c:v>
                </c:pt>
                <c:pt idx="63">
                  <c:v>5.6</c:v>
                </c:pt>
                <c:pt idx="64">
                  <c:v>6</c:v>
                </c:pt>
                <c:pt idx="65">
                  <c:v>5.9</c:v>
                </c:pt>
                <c:pt idx="66">
                  <c:v>5.9</c:v>
                </c:pt>
                <c:pt idx="67">
                  <c:v>5.8</c:v>
                </c:pt>
                <c:pt idx="68">
                  <c:v>5.6</c:v>
                </c:pt>
                <c:pt idx="69">
                  <c:v>5.4</c:v>
                </c:pt>
                <c:pt idx="70">
                  <c:v>5.3</c:v>
                </c:pt>
                <c:pt idx="71">
                  <c:v>5.9</c:v>
                </c:pt>
                <c:pt idx="72">
                  <c:v>6.3</c:v>
                </c:pt>
                <c:pt idx="73">
                  <c:v>6.4</c:v>
                </c:pt>
                <c:pt idx="74">
                  <c:v>6.1</c:v>
                </c:pt>
                <c:pt idx="75">
                  <c:v>5.8</c:v>
                </c:pt>
                <c:pt idx="76">
                  <c:v>5.9</c:v>
                </c:pt>
                <c:pt idx="77">
                  <c:v>6.1</c:v>
                </c:pt>
                <c:pt idx="78">
                  <c:v>6.2</c:v>
                </c:pt>
                <c:pt idx="79">
                  <c:v>6.2</c:v>
                </c:pt>
                <c:pt idx="80">
                  <c:v>5.7</c:v>
                </c:pt>
                <c:pt idx="81">
                  <c:v>5.5</c:v>
                </c:pt>
                <c:pt idx="82">
                  <c:v>5.6</c:v>
                </c:pt>
                <c:pt idx="83">
                  <c:v>6.4</c:v>
                </c:pt>
                <c:pt idx="84">
                  <c:v>6.6</c:v>
                </c:pt>
                <c:pt idx="85">
                  <c:v>6.7</c:v>
                </c:pt>
                <c:pt idx="86">
                  <c:v>7</c:v>
                </c:pt>
                <c:pt idx="87">
                  <c:v>7.2</c:v>
                </c:pt>
                <c:pt idx="88">
                  <c:v>7.3</c:v>
                </c:pt>
                <c:pt idx="89">
                  <c:v>7.6</c:v>
                </c:pt>
                <c:pt idx="90">
                  <c:v>7.1</c:v>
                </c:pt>
                <c:pt idx="91">
                  <c:v>7.1</c:v>
                </c:pt>
                <c:pt idx="92">
                  <c:v>7.2</c:v>
                </c:pt>
                <c:pt idx="93">
                  <c:v>7.8</c:v>
                </c:pt>
                <c:pt idx="94">
                  <c:v>8.8000000000000007</c:v>
                </c:pt>
                <c:pt idx="95">
                  <c:v>11</c:v>
                </c:pt>
                <c:pt idx="96">
                  <c:v>4.9000000000000004</c:v>
                </c:pt>
                <c:pt idx="97">
                  <c:v>4.7</c:v>
                </c:pt>
                <c:pt idx="98">
                  <c:v>4.8</c:v>
                </c:pt>
                <c:pt idx="99">
                  <c:v>4.9000000000000004</c:v>
                </c:pt>
                <c:pt idx="100">
                  <c:v>5.3</c:v>
                </c:pt>
                <c:pt idx="101">
                  <c:v>5.4</c:v>
                </c:pt>
                <c:pt idx="102">
                  <c:v>5.2</c:v>
                </c:pt>
                <c:pt idx="103">
                  <c:v>5.4</c:v>
                </c:pt>
                <c:pt idx="104">
                  <c:v>5.3</c:v>
                </c:pt>
                <c:pt idx="105">
                  <c:v>4.8</c:v>
                </c:pt>
                <c:pt idx="106">
                  <c:v>4.5999999999999996</c:v>
                </c:pt>
                <c:pt idx="107">
                  <c:v>4.7</c:v>
                </c:pt>
                <c:pt idx="108">
                  <c:v>5.0999999999999996</c:v>
                </c:pt>
                <c:pt idx="109">
                  <c:v>5.4</c:v>
                </c:pt>
                <c:pt idx="110">
                  <c:v>5.4</c:v>
                </c:pt>
                <c:pt idx="111">
                  <c:v>5.5</c:v>
                </c:pt>
                <c:pt idx="112">
                  <c:v>5.7</c:v>
                </c:pt>
                <c:pt idx="113">
                  <c:v>5.9</c:v>
                </c:pt>
                <c:pt idx="114">
                  <c:v>5.8</c:v>
                </c:pt>
                <c:pt idx="115">
                  <c:v>5.6</c:v>
                </c:pt>
                <c:pt idx="116">
                  <c:v>5.8</c:v>
                </c:pt>
                <c:pt idx="117">
                  <c:v>5.8</c:v>
                </c:pt>
                <c:pt idx="118">
                  <c:v>5.8</c:v>
                </c:pt>
                <c:pt idx="119">
                  <c:v>6.1</c:v>
                </c:pt>
                <c:pt idx="120">
                  <c:v>6.1</c:v>
                </c:pt>
                <c:pt idx="121">
                  <c:v>6.3</c:v>
                </c:pt>
                <c:pt idx="122">
                  <c:v>5.8</c:v>
                </c:pt>
                <c:pt idx="123">
                  <c:v>6.2</c:v>
                </c:pt>
                <c:pt idx="124">
                  <c:v>6.2</c:v>
                </c:pt>
                <c:pt idx="125">
                  <c:v>6.3</c:v>
                </c:pt>
                <c:pt idx="126">
                  <c:v>6</c:v>
                </c:pt>
                <c:pt idx="127">
                  <c:v>6</c:v>
                </c:pt>
                <c:pt idx="128">
                  <c:v>6</c:v>
                </c:pt>
                <c:pt idx="129">
                  <c:v>6.3</c:v>
                </c:pt>
                <c:pt idx="130">
                  <c:v>6.1</c:v>
                </c:pt>
                <c:pt idx="131">
                  <c:v>5.8</c:v>
                </c:pt>
                <c:pt idx="132">
                  <c:v>5.9</c:v>
                </c:pt>
                <c:pt idx="133">
                  <c:v>5.5</c:v>
                </c:pt>
                <c:pt idx="134">
                  <c:v>5.7</c:v>
                </c:pt>
                <c:pt idx="135">
                  <c:v>5.5</c:v>
                </c:pt>
                <c:pt idx="136">
                  <c:v>5.4</c:v>
                </c:pt>
                <c:pt idx="137">
                  <c:v>5.0999999999999996</c:v>
                </c:pt>
                <c:pt idx="138">
                  <c:v>5.0999999999999996</c:v>
                </c:pt>
                <c:pt idx="139">
                  <c:v>4.9000000000000004</c:v>
                </c:pt>
                <c:pt idx="140">
                  <c:v>4.5</c:v>
                </c:pt>
                <c:pt idx="141">
                  <c:v>4.0999999999999996</c:v>
                </c:pt>
                <c:pt idx="142">
                  <c:v>3.7</c:v>
                </c:pt>
                <c:pt idx="143">
                  <c:v>3.2</c:v>
                </c:pt>
                <c:pt idx="144">
                  <c:v>3.7</c:v>
                </c:pt>
                <c:pt idx="145">
                  <c:v>4.0999999999999996</c:v>
                </c:pt>
                <c:pt idx="146">
                  <c:v>3.9</c:v>
                </c:pt>
                <c:pt idx="147">
                  <c:v>3.7</c:v>
                </c:pt>
                <c:pt idx="148">
                  <c:v>3.9</c:v>
                </c:pt>
                <c:pt idx="149">
                  <c:v>3.7</c:v>
                </c:pt>
                <c:pt idx="150">
                  <c:v>3.6</c:v>
                </c:pt>
                <c:pt idx="151">
                  <c:v>3.6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9B7-4DDB-A31A-986E0FA343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17050096"/>
        <c:axId val="-517039216"/>
      </c:lineChart>
      <c:catAx>
        <c:axId val="-517039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37584"/>
        <c:crosses val="autoZero"/>
        <c:auto val="1"/>
        <c:lblAlgn val="ctr"/>
        <c:lblOffset val="100"/>
        <c:noMultiLvlLbl val="0"/>
      </c:catAx>
      <c:valAx>
        <c:axId val="-517037584"/>
        <c:scaling>
          <c:orientation val="minMax"/>
          <c:min val="8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Billions of Dollars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39760"/>
        <c:crosses val="autoZero"/>
        <c:crossBetween val="between"/>
      </c:valAx>
      <c:valAx>
        <c:axId val="-517039216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Percentage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50096"/>
        <c:crosses val="max"/>
        <c:crossBetween val="between"/>
      </c:valAx>
      <c:catAx>
        <c:axId val="-5170500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5170392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4336245221966579"/>
          <c:y val="8.0013020026040049E-2"/>
          <c:w val="0.31511732675206644"/>
          <c:h val="0.1838057742782152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[All Economic Data (Recovered).xlsx]Quarterly Charts!PivotTable2</c:name>
    <c:fmtId val="3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7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8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39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0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1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2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3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4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5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6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7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8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49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50"/>
        <c:spPr>
          <a:solidFill>
            <a:schemeClr val="accent1"/>
          </a:solidFill>
          <a:ln w="25400">
            <a:noFill/>
          </a:ln>
          <a:effectLst/>
        </c:spPr>
        <c:marker>
          <c:symbol val="none"/>
        </c:marker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9.6785667234591435E-2"/>
          <c:y val="3.3107585080182696E-2"/>
          <c:w val="0.81666819589427941"/>
          <c:h val="0.91908012243844783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'Quarterly Charts'!$F$1</c:f>
              <c:strCache>
                <c:ptCount val="1"/>
                <c:pt idx="0">
                  <c:v>Sum of Household Debt Service Payments as a Percent of Disposable Personal Income, Percent, Quarterly, Seasonally Adjusted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'Quarterly Charts'!$E$2:$E$53</c:f>
              <c:strCache>
                <c:ptCount val="51"/>
                <c:pt idx="0">
                  <c:v>2004-10-01</c:v>
                </c:pt>
                <c:pt idx="1">
                  <c:v>2005-01-01</c:v>
                </c:pt>
                <c:pt idx="2">
                  <c:v>2005-04-01</c:v>
                </c:pt>
                <c:pt idx="3">
                  <c:v>2005-07-01</c:v>
                </c:pt>
                <c:pt idx="4">
                  <c:v>2005-10-01</c:v>
                </c:pt>
                <c:pt idx="5">
                  <c:v>2006-01-01</c:v>
                </c:pt>
                <c:pt idx="6">
                  <c:v>2006-04-01</c:v>
                </c:pt>
                <c:pt idx="7">
                  <c:v>2006-07-01</c:v>
                </c:pt>
                <c:pt idx="8">
                  <c:v>2006-10-01</c:v>
                </c:pt>
                <c:pt idx="9">
                  <c:v>2007-01-01</c:v>
                </c:pt>
                <c:pt idx="10">
                  <c:v>2007-04-01</c:v>
                </c:pt>
                <c:pt idx="11">
                  <c:v>2007-07-01</c:v>
                </c:pt>
                <c:pt idx="12">
                  <c:v>2007-10-01</c:v>
                </c:pt>
                <c:pt idx="13">
                  <c:v>2008-01-01</c:v>
                </c:pt>
                <c:pt idx="14">
                  <c:v>2008-04-01</c:v>
                </c:pt>
                <c:pt idx="15">
                  <c:v>2008-07-01</c:v>
                </c:pt>
                <c:pt idx="16">
                  <c:v>2008-10-01</c:v>
                </c:pt>
                <c:pt idx="17">
                  <c:v>2009-01-01</c:v>
                </c:pt>
                <c:pt idx="18">
                  <c:v>2009-04-01</c:v>
                </c:pt>
                <c:pt idx="19">
                  <c:v>2009-07-01</c:v>
                </c:pt>
                <c:pt idx="20">
                  <c:v>2009-10-01</c:v>
                </c:pt>
                <c:pt idx="21">
                  <c:v>2010-01-01</c:v>
                </c:pt>
                <c:pt idx="22">
                  <c:v>2010-04-01</c:v>
                </c:pt>
                <c:pt idx="23">
                  <c:v>2010-07-01</c:v>
                </c:pt>
                <c:pt idx="24">
                  <c:v>2010-10-01</c:v>
                </c:pt>
                <c:pt idx="25">
                  <c:v>2011-01-01</c:v>
                </c:pt>
                <c:pt idx="26">
                  <c:v>2011-04-01</c:v>
                </c:pt>
                <c:pt idx="27">
                  <c:v>2011-07-01</c:v>
                </c:pt>
                <c:pt idx="28">
                  <c:v>2011-10-01</c:v>
                </c:pt>
                <c:pt idx="29">
                  <c:v>2012-01-01</c:v>
                </c:pt>
                <c:pt idx="30">
                  <c:v>2012-04-01</c:v>
                </c:pt>
                <c:pt idx="31">
                  <c:v>2012-07-01</c:v>
                </c:pt>
                <c:pt idx="32">
                  <c:v>2012-10-01</c:v>
                </c:pt>
                <c:pt idx="33">
                  <c:v>2013-01-01</c:v>
                </c:pt>
                <c:pt idx="34">
                  <c:v>2013-04-01</c:v>
                </c:pt>
                <c:pt idx="35">
                  <c:v>2013-07-01</c:v>
                </c:pt>
                <c:pt idx="36">
                  <c:v>2013-10-01</c:v>
                </c:pt>
                <c:pt idx="37">
                  <c:v>2014-01-01</c:v>
                </c:pt>
                <c:pt idx="38">
                  <c:v>2014-04-01</c:v>
                </c:pt>
                <c:pt idx="39">
                  <c:v>2014-07-01</c:v>
                </c:pt>
                <c:pt idx="40">
                  <c:v>2014-10-01</c:v>
                </c:pt>
                <c:pt idx="41">
                  <c:v>2015-01-01</c:v>
                </c:pt>
                <c:pt idx="42">
                  <c:v>2015-04-01</c:v>
                </c:pt>
                <c:pt idx="43">
                  <c:v>2015-07-01</c:v>
                </c:pt>
                <c:pt idx="44">
                  <c:v>2015-10-01</c:v>
                </c:pt>
                <c:pt idx="45">
                  <c:v>2016-01-01</c:v>
                </c:pt>
                <c:pt idx="46">
                  <c:v>2016-04-01</c:v>
                </c:pt>
                <c:pt idx="47">
                  <c:v>2016-07-01</c:v>
                </c:pt>
                <c:pt idx="48">
                  <c:v>2016-10-01</c:v>
                </c:pt>
                <c:pt idx="49">
                  <c:v>2017-01-01</c:v>
                </c:pt>
                <c:pt idx="50">
                  <c:v>2017-04-01</c:v>
                </c:pt>
              </c:strCache>
            </c:strRef>
          </c:cat>
          <c:val>
            <c:numRef>
              <c:f>'Quarterly Charts'!$F$2:$F$53</c:f>
              <c:numCache>
                <c:formatCode>General</c:formatCode>
                <c:ptCount val="51"/>
                <c:pt idx="0">
                  <c:v>12.22678</c:v>
                </c:pt>
                <c:pt idx="1">
                  <c:v>12.528130000000001</c:v>
                </c:pt>
                <c:pt idx="2">
                  <c:v>12.54092</c:v>
                </c:pt>
                <c:pt idx="3">
                  <c:v>12.5708</c:v>
                </c:pt>
                <c:pt idx="4">
                  <c:v>12.597659999999999</c:v>
                </c:pt>
                <c:pt idx="5">
                  <c:v>12.58056</c:v>
                </c:pt>
                <c:pt idx="6">
                  <c:v>12.671950000000001</c:v>
                </c:pt>
                <c:pt idx="7">
                  <c:v>12.772919999999999</c:v>
                </c:pt>
                <c:pt idx="8">
                  <c:v>12.85535</c:v>
                </c:pt>
                <c:pt idx="9">
                  <c:v>12.89663</c:v>
                </c:pt>
                <c:pt idx="10">
                  <c:v>12.985939999999999</c:v>
                </c:pt>
                <c:pt idx="11">
                  <c:v>13.08586</c:v>
                </c:pt>
                <c:pt idx="12">
                  <c:v>13.22221</c:v>
                </c:pt>
                <c:pt idx="13">
                  <c:v>13.08328</c:v>
                </c:pt>
                <c:pt idx="14">
                  <c:v>12.70444</c:v>
                </c:pt>
                <c:pt idx="15">
                  <c:v>12.813599999999999</c:v>
                </c:pt>
                <c:pt idx="16">
                  <c:v>12.789709999999999</c:v>
                </c:pt>
                <c:pt idx="17">
                  <c:v>12.689909999999999</c:v>
                </c:pt>
                <c:pt idx="18">
                  <c:v>12.343450000000001</c:v>
                </c:pt>
                <c:pt idx="19">
                  <c:v>12.20354</c:v>
                </c:pt>
                <c:pt idx="20">
                  <c:v>11.963620000000001</c:v>
                </c:pt>
                <c:pt idx="21">
                  <c:v>11.73892</c:v>
                </c:pt>
                <c:pt idx="22">
                  <c:v>11.438639999999999</c:v>
                </c:pt>
                <c:pt idx="23">
                  <c:v>11.238099999999999</c:v>
                </c:pt>
                <c:pt idx="24">
                  <c:v>11.065099999999999</c:v>
                </c:pt>
                <c:pt idx="25">
                  <c:v>10.840769999999999</c:v>
                </c:pt>
                <c:pt idx="26">
                  <c:v>10.74057</c:v>
                </c:pt>
                <c:pt idx="27">
                  <c:v>10.61647</c:v>
                </c:pt>
                <c:pt idx="28">
                  <c:v>10.52125</c:v>
                </c:pt>
                <c:pt idx="29">
                  <c:v>10.3058</c:v>
                </c:pt>
                <c:pt idx="30">
                  <c:v>10.1968</c:v>
                </c:pt>
                <c:pt idx="31">
                  <c:v>10.189819999999999</c:v>
                </c:pt>
                <c:pt idx="32">
                  <c:v>9.8940300000000008</c:v>
                </c:pt>
                <c:pt idx="33">
                  <c:v>10.275370000000001</c:v>
                </c:pt>
                <c:pt idx="34">
                  <c:v>10.209519999999999</c:v>
                </c:pt>
                <c:pt idx="35">
                  <c:v>10.15897</c:v>
                </c:pt>
                <c:pt idx="36">
                  <c:v>10.170120000000001</c:v>
                </c:pt>
                <c:pt idx="37">
                  <c:v>10.079409999999999</c:v>
                </c:pt>
                <c:pt idx="38">
                  <c:v>10.00568</c:v>
                </c:pt>
                <c:pt idx="39">
                  <c:v>9.9494199999999999</c:v>
                </c:pt>
                <c:pt idx="40">
                  <c:v>9.8893400000000007</c:v>
                </c:pt>
                <c:pt idx="41">
                  <c:v>9.93248</c:v>
                </c:pt>
                <c:pt idx="42">
                  <c:v>9.8857599999999994</c:v>
                </c:pt>
                <c:pt idx="43">
                  <c:v>9.9204500000000007</c:v>
                </c:pt>
                <c:pt idx="44">
                  <c:v>9.82104</c:v>
                </c:pt>
                <c:pt idx="45">
                  <c:v>9.8169500000000003</c:v>
                </c:pt>
                <c:pt idx="46">
                  <c:v>9.8295200000000005</c:v>
                </c:pt>
                <c:pt idx="47">
                  <c:v>9.8792200000000001</c:v>
                </c:pt>
                <c:pt idx="48">
                  <c:v>9.9504199999999994</c:v>
                </c:pt>
                <c:pt idx="49">
                  <c:v>9.9221900000000005</c:v>
                </c:pt>
                <c:pt idx="50">
                  <c:v>9.9127700000000001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8B3-4565-877D-36893D7899AF}"/>
            </c:ext>
          </c:extLst>
        </c:ser>
        <c:ser>
          <c:idx val="1"/>
          <c:order val="1"/>
          <c:tx>
            <c:strRef>
              <c:f>'Quarterly Charts'!$G$1</c:f>
              <c:strCache>
                <c:ptCount val="1"/>
                <c:pt idx="0">
                  <c:v>Sum of Consumer Debt Service Payments as a Percent of Disposable Personal Income, Percent, Quarterly, Seasonally Adjusted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'Quarterly Charts'!$E$2:$E$53</c:f>
              <c:strCache>
                <c:ptCount val="51"/>
                <c:pt idx="0">
                  <c:v>2004-10-01</c:v>
                </c:pt>
                <c:pt idx="1">
                  <c:v>2005-01-01</c:v>
                </c:pt>
                <c:pt idx="2">
                  <c:v>2005-04-01</c:v>
                </c:pt>
                <c:pt idx="3">
                  <c:v>2005-07-01</c:v>
                </c:pt>
                <c:pt idx="4">
                  <c:v>2005-10-01</c:v>
                </c:pt>
                <c:pt idx="5">
                  <c:v>2006-01-01</c:v>
                </c:pt>
                <c:pt idx="6">
                  <c:v>2006-04-01</c:v>
                </c:pt>
                <c:pt idx="7">
                  <c:v>2006-07-01</c:v>
                </c:pt>
                <c:pt idx="8">
                  <c:v>2006-10-01</c:v>
                </c:pt>
                <c:pt idx="9">
                  <c:v>2007-01-01</c:v>
                </c:pt>
                <c:pt idx="10">
                  <c:v>2007-04-01</c:v>
                </c:pt>
                <c:pt idx="11">
                  <c:v>2007-07-01</c:v>
                </c:pt>
                <c:pt idx="12">
                  <c:v>2007-10-01</c:v>
                </c:pt>
                <c:pt idx="13">
                  <c:v>2008-01-01</c:v>
                </c:pt>
                <c:pt idx="14">
                  <c:v>2008-04-01</c:v>
                </c:pt>
                <c:pt idx="15">
                  <c:v>2008-07-01</c:v>
                </c:pt>
                <c:pt idx="16">
                  <c:v>2008-10-01</c:v>
                </c:pt>
                <c:pt idx="17">
                  <c:v>2009-01-01</c:v>
                </c:pt>
                <c:pt idx="18">
                  <c:v>2009-04-01</c:v>
                </c:pt>
                <c:pt idx="19">
                  <c:v>2009-07-01</c:v>
                </c:pt>
                <c:pt idx="20">
                  <c:v>2009-10-01</c:v>
                </c:pt>
                <c:pt idx="21">
                  <c:v>2010-01-01</c:v>
                </c:pt>
                <c:pt idx="22">
                  <c:v>2010-04-01</c:v>
                </c:pt>
                <c:pt idx="23">
                  <c:v>2010-07-01</c:v>
                </c:pt>
                <c:pt idx="24">
                  <c:v>2010-10-01</c:v>
                </c:pt>
                <c:pt idx="25">
                  <c:v>2011-01-01</c:v>
                </c:pt>
                <c:pt idx="26">
                  <c:v>2011-04-01</c:v>
                </c:pt>
                <c:pt idx="27">
                  <c:v>2011-07-01</c:v>
                </c:pt>
                <c:pt idx="28">
                  <c:v>2011-10-01</c:v>
                </c:pt>
                <c:pt idx="29">
                  <c:v>2012-01-01</c:v>
                </c:pt>
                <c:pt idx="30">
                  <c:v>2012-04-01</c:v>
                </c:pt>
                <c:pt idx="31">
                  <c:v>2012-07-01</c:v>
                </c:pt>
                <c:pt idx="32">
                  <c:v>2012-10-01</c:v>
                </c:pt>
                <c:pt idx="33">
                  <c:v>2013-01-01</c:v>
                </c:pt>
                <c:pt idx="34">
                  <c:v>2013-04-01</c:v>
                </c:pt>
                <c:pt idx="35">
                  <c:v>2013-07-01</c:v>
                </c:pt>
                <c:pt idx="36">
                  <c:v>2013-10-01</c:v>
                </c:pt>
                <c:pt idx="37">
                  <c:v>2014-01-01</c:v>
                </c:pt>
                <c:pt idx="38">
                  <c:v>2014-04-01</c:v>
                </c:pt>
                <c:pt idx="39">
                  <c:v>2014-07-01</c:v>
                </c:pt>
                <c:pt idx="40">
                  <c:v>2014-10-01</c:v>
                </c:pt>
                <c:pt idx="41">
                  <c:v>2015-01-01</c:v>
                </c:pt>
                <c:pt idx="42">
                  <c:v>2015-04-01</c:v>
                </c:pt>
                <c:pt idx="43">
                  <c:v>2015-07-01</c:v>
                </c:pt>
                <c:pt idx="44">
                  <c:v>2015-10-01</c:v>
                </c:pt>
                <c:pt idx="45">
                  <c:v>2016-01-01</c:v>
                </c:pt>
                <c:pt idx="46">
                  <c:v>2016-04-01</c:v>
                </c:pt>
                <c:pt idx="47">
                  <c:v>2016-07-01</c:v>
                </c:pt>
                <c:pt idx="48">
                  <c:v>2016-10-01</c:v>
                </c:pt>
                <c:pt idx="49">
                  <c:v>2017-01-01</c:v>
                </c:pt>
                <c:pt idx="50">
                  <c:v>2017-04-01</c:v>
                </c:pt>
              </c:strCache>
            </c:strRef>
          </c:cat>
          <c:val>
            <c:numRef>
              <c:f>'Quarterly Charts'!$G$2:$G$53</c:f>
              <c:numCache>
                <c:formatCode>General</c:formatCode>
                <c:ptCount val="51"/>
                <c:pt idx="0">
                  <c:v>6.23386</c:v>
                </c:pt>
                <c:pt idx="1">
                  <c:v>6.30274</c:v>
                </c:pt>
                <c:pt idx="2">
                  <c:v>6.2587200000000003</c:v>
                </c:pt>
                <c:pt idx="3">
                  <c:v>6.1768299999999998</c:v>
                </c:pt>
                <c:pt idx="4">
                  <c:v>6.1082099999999997</c:v>
                </c:pt>
                <c:pt idx="5">
                  <c:v>6.0725699999999998</c:v>
                </c:pt>
                <c:pt idx="6">
                  <c:v>5.9745699999999999</c:v>
                </c:pt>
                <c:pt idx="7">
                  <c:v>5.9284999999999997</c:v>
                </c:pt>
                <c:pt idx="8">
                  <c:v>5.9144800000000002</c:v>
                </c:pt>
                <c:pt idx="9">
                  <c:v>5.9118000000000004</c:v>
                </c:pt>
                <c:pt idx="10">
                  <c:v>5.94733</c:v>
                </c:pt>
                <c:pt idx="11">
                  <c:v>5.9772499999999997</c:v>
                </c:pt>
                <c:pt idx="12">
                  <c:v>6.0079500000000001</c:v>
                </c:pt>
                <c:pt idx="13">
                  <c:v>5.9747199999999996</c:v>
                </c:pt>
                <c:pt idx="14">
                  <c:v>5.8037599999999996</c:v>
                </c:pt>
                <c:pt idx="15">
                  <c:v>5.8492600000000001</c:v>
                </c:pt>
                <c:pt idx="16">
                  <c:v>5.8406500000000001</c:v>
                </c:pt>
                <c:pt idx="17">
                  <c:v>5.7874499999999998</c:v>
                </c:pt>
                <c:pt idx="18">
                  <c:v>5.6123500000000002</c:v>
                </c:pt>
                <c:pt idx="19">
                  <c:v>5.5481299999999996</c:v>
                </c:pt>
                <c:pt idx="20">
                  <c:v>5.4086499999999997</c:v>
                </c:pt>
                <c:pt idx="21">
                  <c:v>5.3250999999999999</c:v>
                </c:pt>
                <c:pt idx="22">
                  <c:v>5.1733599999999997</c:v>
                </c:pt>
                <c:pt idx="23">
                  <c:v>5.0685399999999996</c:v>
                </c:pt>
                <c:pt idx="24">
                  <c:v>5.0627399999999998</c:v>
                </c:pt>
                <c:pt idx="25">
                  <c:v>5.0964499999999999</c:v>
                </c:pt>
                <c:pt idx="26">
                  <c:v>5.0743799999999997</c:v>
                </c:pt>
                <c:pt idx="27">
                  <c:v>5.0342799999999999</c:v>
                </c:pt>
                <c:pt idx="28">
                  <c:v>5.05016</c:v>
                </c:pt>
                <c:pt idx="29">
                  <c:v>4.9820500000000001</c:v>
                </c:pt>
                <c:pt idx="30">
                  <c:v>4.9759799999999998</c:v>
                </c:pt>
                <c:pt idx="31">
                  <c:v>5.0158699999999996</c:v>
                </c:pt>
                <c:pt idx="32">
                  <c:v>4.9184099999999997</c:v>
                </c:pt>
                <c:pt idx="33">
                  <c:v>5.1887999999999996</c:v>
                </c:pt>
                <c:pt idx="34">
                  <c:v>5.2120100000000003</c:v>
                </c:pt>
                <c:pt idx="35">
                  <c:v>5.2268100000000004</c:v>
                </c:pt>
                <c:pt idx="36">
                  <c:v>5.2605500000000003</c:v>
                </c:pt>
                <c:pt idx="37">
                  <c:v>5.2568700000000002</c:v>
                </c:pt>
                <c:pt idx="38">
                  <c:v>5.2570300000000003</c:v>
                </c:pt>
                <c:pt idx="39">
                  <c:v>5.2668999999999997</c:v>
                </c:pt>
                <c:pt idx="40">
                  <c:v>5.2731000000000003</c:v>
                </c:pt>
                <c:pt idx="41">
                  <c:v>5.3198999999999996</c:v>
                </c:pt>
                <c:pt idx="42">
                  <c:v>5.3441000000000001</c:v>
                </c:pt>
                <c:pt idx="43">
                  <c:v>5.3951399999999996</c:v>
                </c:pt>
                <c:pt idx="44">
                  <c:v>5.29575</c:v>
                </c:pt>
                <c:pt idx="45">
                  <c:v>5.2869900000000003</c:v>
                </c:pt>
                <c:pt idx="46">
                  <c:v>5.3185700000000002</c:v>
                </c:pt>
                <c:pt idx="47">
                  <c:v>5.3699700000000004</c:v>
                </c:pt>
                <c:pt idx="48">
                  <c:v>5.4610500000000002</c:v>
                </c:pt>
                <c:pt idx="49">
                  <c:v>5.4605100000000002</c:v>
                </c:pt>
                <c:pt idx="50">
                  <c:v>5.4759599999999997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8B3-4565-877D-36893D7899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6"/>
        <c:overlap val="100"/>
        <c:axId val="-517051184"/>
        <c:axId val="-517048464"/>
      </c:barChart>
      <c:catAx>
        <c:axId val="-517051184"/>
        <c:scaling>
          <c:orientation val="minMax"/>
        </c:scaling>
        <c:delete val="0"/>
        <c:axPos val="l"/>
        <c:numFmt formatCode="[$-409]mmm\-yy;@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48464"/>
        <c:crosses val="autoZero"/>
        <c:auto val="1"/>
        <c:lblAlgn val="ctr"/>
        <c:lblOffset val="100"/>
        <c:noMultiLvlLbl val="0"/>
      </c:catAx>
      <c:valAx>
        <c:axId val="-517048464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7051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314337586363409"/>
          <c:y val="3.4036220719271308E-2"/>
          <c:w val="0.26451301695396179"/>
          <c:h val="0.4124303987960872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Housing</a:t>
            </a:r>
            <a:r>
              <a:rPr lang="en-US" baseline="0"/>
              <a:t> Data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5.2004780866922527E-2"/>
          <c:y val="0.15525423728813559"/>
          <c:w val="0.88903108294201105"/>
          <c:h val="0.68767315424054642"/>
        </c:manualLayout>
      </c:layout>
      <c:lineChart>
        <c:grouping val="standard"/>
        <c:varyColors val="0"/>
        <c:ser>
          <c:idx val="0"/>
          <c:order val="0"/>
          <c:tx>
            <c:strRef>
              <c:f>Monthly!$I$1</c:f>
              <c:strCache>
                <c:ptCount val="1"/>
                <c:pt idx="0">
                  <c:v>New Privately-Owned Housing Units Completed: 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Monthly!$H$2:$H$211</c:f>
              <c:numCache>
                <c:formatCode>yyyy\-mm\-dd</c:formatCode>
                <c:ptCount val="210"/>
                <c:pt idx="0">
                  <c:v>36617</c:v>
                </c:pt>
                <c:pt idx="1">
                  <c:v>36647</c:v>
                </c:pt>
                <c:pt idx="2">
                  <c:v>36678</c:v>
                </c:pt>
                <c:pt idx="3">
                  <c:v>36708</c:v>
                </c:pt>
                <c:pt idx="4">
                  <c:v>36739</c:v>
                </c:pt>
                <c:pt idx="5">
                  <c:v>36770</c:v>
                </c:pt>
                <c:pt idx="6">
                  <c:v>36800</c:v>
                </c:pt>
                <c:pt idx="7">
                  <c:v>36831</c:v>
                </c:pt>
                <c:pt idx="8">
                  <c:v>36861</c:v>
                </c:pt>
                <c:pt idx="9">
                  <c:v>36892</c:v>
                </c:pt>
                <c:pt idx="10">
                  <c:v>36923</c:v>
                </c:pt>
                <c:pt idx="11">
                  <c:v>36951</c:v>
                </c:pt>
                <c:pt idx="12">
                  <c:v>36982</c:v>
                </c:pt>
                <c:pt idx="13">
                  <c:v>37012</c:v>
                </c:pt>
                <c:pt idx="14">
                  <c:v>37043</c:v>
                </c:pt>
                <c:pt idx="15">
                  <c:v>37073</c:v>
                </c:pt>
                <c:pt idx="16">
                  <c:v>37104</c:v>
                </c:pt>
                <c:pt idx="17">
                  <c:v>37135</c:v>
                </c:pt>
                <c:pt idx="18">
                  <c:v>37165</c:v>
                </c:pt>
                <c:pt idx="19">
                  <c:v>37196</c:v>
                </c:pt>
                <c:pt idx="20">
                  <c:v>37226</c:v>
                </c:pt>
                <c:pt idx="21">
                  <c:v>37257</c:v>
                </c:pt>
                <c:pt idx="22">
                  <c:v>37288</c:v>
                </c:pt>
                <c:pt idx="23">
                  <c:v>37316</c:v>
                </c:pt>
                <c:pt idx="24">
                  <c:v>37347</c:v>
                </c:pt>
                <c:pt idx="25">
                  <c:v>37377</c:v>
                </c:pt>
                <c:pt idx="26">
                  <c:v>37408</c:v>
                </c:pt>
                <c:pt idx="27">
                  <c:v>37438</c:v>
                </c:pt>
                <c:pt idx="28">
                  <c:v>37469</c:v>
                </c:pt>
                <c:pt idx="29">
                  <c:v>37500</c:v>
                </c:pt>
                <c:pt idx="30">
                  <c:v>37530</c:v>
                </c:pt>
                <c:pt idx="31">
                  <c:v>37561</c:v>
                </c:pt>
                <c:pt idx="32">
                  <c:v>37591</c:v>
                </c:pt>
                <c:pt idx="33">
                  <c:v>37622</c:v>
                </c:pt>
                <c:pt idx="34">
                  <c:v>37653</c:v>
                </c:pt>
                <c:pt idx="35">
                  <c:v>37681</c:v>
                </c:pt>
                <c:pt idx="36">
                  <c:v>37712</c:v>
                </c:pt>
                <c:pt idx="37">
                  <c:v>37742</c:v>
                </c:pt>
                <c:pt idx="38">
                  <c:v>37773</c:v>
                </c:pt>
                <c:pt idx="39">
                  <c:v>37803</c:v>
                </c:pt>
                <c:pt idx="40">
                  <c:v>37834</c:v>
                </c:pt>
                <c:pt idx="41">
                  <c:v>37865</c:v>
                </c:pt>
                <c:pt idx="42">
                  <c:v>37895</c:v>
                </c:pt>
                <c:pt idx="43">
                  <c:v>37926</c:v>
                </c:pt>
                <c:pt idx="44">
                  <c:v>37956</c:v>
                </c:pt>
                <c:pt idx="45">
                  <c:v>37987</c:v>
                </c:pt>
                <c:pt idx="46">
                  <c:v>38018</c:v>
                </c:pt>
                <c:pt idx="47">
                  <c:v>38047</c:v>
                </c:pt>
                <c:pt idx="48">
                  <c:v>38078</c:v>
                </c:pt>
                <c:pt idx="49">
                  <c:v>38108</c:v>
                </c:pt>
                <c:pt idx="50">
                  <c:v>38139</c:v>
                </c:pt>
                <c:pt idx="51">
                  <c:v>38169</c:v>
                </c:pt>
                <c:pt idx="52">
                  <c:v>38200</c:v>
                </c:pt>
                <c:pt idx="53">
                  <c:v>38231</c:v>
                </c:pt>
                <c:pt idx="54">
                  <c:v>38261</c:v>
                </c:pt>
                <c:pt idx="55">
                  <c:v>38292</c:v>
                </c:pt>
                <c:pt idx="56">
                  <c:v>38322</c:v>
                </c:pt>
                <c:pt idx="57">
                  <c:v>38353</c:v>
                </c:pt>
                <c:pt idx="58">
                  <c:v>38384</c:v>
                </c:pt>
                <c:pt idx="59">
                  <c:v>38412</c:v>
                </c:pt>
                <c:pt idx="60">
                  <c:v>38443</c:v>
                </c:pt>
                <c:pt idx="61">
                  <c:v>38473</c:v>
                </c:pt>
                <c:pt idx="62">
                  <c:v>38504</c:v>
                </c:pt>
                <c:pt idx="63">
                  <c:v>38534</c:v>
                </c:pt>
                <c:pt idx="64">
                  <c:v>38565</c:v>
                </c:pt>
                <c:pt idx="65">
                  <c:v>38596</c:v>
                </c:pt>
                <c:pt idx="66">
                  <c:v>38626</c:v>
                </c:pt>
                <c:pt idx="67">
                  <c:v>38657</c:v>
                </c:pt>
                <c:pt idx="68">
                  <c:v>38687</c:v>
                </c:pt>
                <c:pt idx="69">
                  <c:v>38718</c:v>
                </c:pt>
                <c:pt idx="70">
                  <c:v>38749</c:v>
                </c:pt>
                <c:pt idx="71">
                  <c:v>38777</c:v>
                </c:pt>
                <c:pt idx="72">
                  <c:v>38808</c:v>
                </c:pt>
                <c:pt idx="73">
                  <c:v>38838</c:v>
                </c:pt>
                <c:pt idx="74">
                  <c:v>38869</c:v>
                </c:pt>
                <c:pt idx="75">
                  <c:v>38899</c:v>
                </c:pt>
                <c:pt idx="76">
                  <c:v>38930</c:v>
                </c:pt>
                <c:pt idx="77">
                  <c:v>38961</c:v>
                </c:pt>
                <c:pt idx="78">
                  <c:v>38991</c:v>
                </c:pt>
                <c:pt idx="79">
                  <c:v>39022</c:v>
                </c:pt>
                <c:pt idx="80">
                  <c:v>39052</c:v>
                </c:pt>
                <c:pt idx="81">
                  <c:v>39083</c:v>
                </c:pt>
                <c:pt idx="82">
                  <c:v>39114</c:v>
                </c:pt>
                <c:pt idx="83">
                  <c:v>39142</c:v>
                </c:pt>
                <c:pt idx="84">
                  <c:v>39173</c:v>
                </c:pt>
                <c:pt idx="85">
                  <c:v>39203</c:v>
                </c:pt>
                <c:pt idx="86">
                  <c:v>39234</c:v>
                </c:pt>
                <c:pt idx="87">
                  <c:v>39264</c:v>
                </c:pt>
                <c:pt idx="88">
                  <c:v>39295</c:v>
                </c:pt>
                <c:pt idx="89">
                  <c:v>39326</c:v>
                </c:pt>
                <c:pt idx="90">
                  <c:v>39356</c:v>
                </c:pt>
                <c:pt idx="91">
                  <c:v>39387</c:v>
                </c:pt>
                <c:pt idx="92">
                  <c:v>39417</c:v>
                </c:pt>
                <c:pt idx="93">
                  <c:v>39448</c:v>
                </c:pt>
                <c:pt idx="94">
                  <c:v>39479</c:v>
                </c:pt>
                <c:pt idx="95">
                  <c:v>39508</c:v>
                </c:pt>
                <c:pt idx="96">
                  <c:v>39539</c:v>
                </c:pt>
                <c:pt idx="97">
                  <c:v>39569</c:v>
                </c:pt>
                <c:pt idx="98">
                  <c:v>39600</c:v>
                </c:pt>
                <c:pt idx="99">
                  <c:v>39630</c:v>
                </c:pt>
                <c:pt idx="100">
                  <c:v>39661</c:v>
                </c:pt>
                <c:pt idx="101">
                  <c:v>39692</c:v>
                </c:pt>
                <c:pt idx="102">
                  <c:v>39722</c:v>
                </c:pt>
                <c:pt idx="103">
                  <c:v>39753</c:v>
                </c:pt>
                <c:pt idx="104">
                  <c:v>39783</c:v>
                </c:pt>
                <c:pt idx="105">
                  <c:v>39814</c:v>
                </c:pt>
                <c:pt idx="106">
                  <c:v>39845</c:v>
                </c:pt>
                <c:pt idx="107">
                  <c:v>39873</c:v>
                </c:pt>
                <c:pt idx="108">
                  <c:v>39904</c:v>
                </c:pt>
                <c:pt idx="109">
                  <c:v>39934</c:v>
                </c:pt>
                <c:pt idx="110">
                  <c:v>39965</c:v>
                </c:pt>
                <c:pt idx="111">
                  <c:v>39995</c:v>
                </c:pt>
                <c:pt idx="112">
                  <c:v>40026</c:v>
                </c:pt>
                <c:pt idx="113">
                  <c:v>40057</c:v>
                </c:pt>
                <c:pt idx="114">
                  <c:v>40087</c:v>
                </c:pt>
                <c:pt idx="115">
                  <c:v>40118</c:v>
                </c:pt>
                <c:pt idx="116">
                  <c:v>40148</c:v>
                </c:pt>
                <c:pt idx="117">
                  <c:v>40179</c:v>
                </c:pt>
                <c:pt idx="118">
                  <c:v>40210</c:v>
                </c:pt>
                <c:pt idx="119">
                  <c:v>40238</c:v>
                </c:pt>
                <c:pt idx="120">
                  <c:v>40269</c:v>
                </c:pt>
                <c:pt idx="121">
                  <c:v>40299</c:v>
                </c:pt>
                <c:pt idx="122">
                  <c:v>40330</c:v>
                </c:pt>
                <c:pt idx="123">
                  <c:v>40360</c:v>
                </c:pt>
                <c:pt idx="124">
                  <c:v>40391</c:v>
                </c:pt>
                <c:pt idx="125">
                  <c:v>40422</c:v>
                </c:pt>
                <c:pt idx="126">
                  <c:v>40452</c:v>
                </c:pt>
                <c:pt idx="127">
                  <c:v>40483</c:v>
                </c:pt>
                <c:pt idx="128">
                  <c:v>40513</c:v>
                </c:pt>
                <c:pt idx="129">
                  <c:v>40544</c:v>
                </c:pt>
                <c:pt idx="130">
                  <c:v>40575</c:v>
                </c:pt>
                <c:pt idx="131">
                  <c:v>40603</c:v>
                </c:pt>
                <c:pt idx="132">
                  <c:v>40634</c:v>
                </c:pt>
                <c:pt idx="133">
                  <c:v>40664</c:v>
                </c:pt>
                <c:pt idx="134">
                  <c:v>40695</c:v>
                </c:pt>
                <c:pt idx="135">
                  <c:v>40725</c:v>
                </c:pt>
                <c:pt idx="136">
                  <c:v>40756</c:v>
                </c:pt>
                <c:pt idx="137">
                  <c:v>40787</c:v>
                </c:pt>
                <c:pt idx="138">
                  <c:v>40817</c:v>
                </c:pt>
                <c:pt idx="139">
                  <c:v>40848</c:v>
                </c:pt>
                <c:pt idx="140">
                  <c:v>40878</c:v>
                </c:pt>
                <c:pt idx="141">
                  <c:v>40909</c:v>
                </c:pt>
                <c:pt idx="142">
                  <c:v>40940</c:v>
                </c:pt>
                <c:pt idx="143">
                  <c:v>40969</c:v>
                </c:pt>
                <c:pt idx="144">
                  <c:v>41000</c:v>
                </c:pt>
                <c:pt idx="145">
                  <c:v>41030</c:v>
                </c:pt>
                <c:pt idx="146">
                  <c:v>41061</c:v>
                </c:pt>
                <c:pt idx="147">
                  <c:v>41091</c:v>
                </c:pt>
                <c:pt idx="148">
                  <c:v>41122</c:v>
                </c:pt>
                <c:pt idx="149">
                  <c:v>41153</c:v>
                </c:pt>
                <c:pt idx="150">
                  <c:v>41183</c:v>
                </c:pt>
                <c:pt idx="151">
                  <c:v>41214</c:v>
                </c:pt>
                <c:pt idx="152">
                  <c:v>41244</c:v>
                </c:pt>
                <c:pt idx="153">
                  <c:v>41275</c:v>
                </c:pt>
                <c:pt idx="154">
                  <c:v>41306</c:v>
                </c:pt>
                <c:pt idx="155">
                  <c:v>41334</c:v>
                </c:pt>
                <c:pt idx="156">
                  <c:v>41365</c:v>
                </c:pt>
                <c:pt idx="157">
                  <c:v>41395</c:v>
                </c:pt>
                <c:pt idx="158">
                  <c:v>41426</c:v>
                </c:pt>
                <c:pt idx="159">
                  <c:v>41456</c:v>
                </c:pt>
                <c:pt idx="160">
                  <c:v>41487</c:v>
                </c:pt>
                <c:pt idx="161">
                  <c:v>41518</c:v>
                </c:pt>
                <c:pt idx="162">
                  <c:v>41548</c:v>
                </c:pt>
                <c:pt idx="163">
                  <c:v>41579</c:v>
                </c:pt>
                <c:pt idx="164">
                  <c:v>41609</c:v>
                </c:pt>
                <c:pt idx="165">
                  <c:v>41640</c:v>
                </c:pt>
                <c:pt idx="166">
                  <c:v>41671</c:v>
                </c:pt>
                <c:pt idx="167">
                  <c:v>41699</c:v>
                </c:pt>
                <c:pt idx="168">
                  <c:v>41730</c:v>
                </c:pt>
                <c:pt idx="169">
                  <c:v>41760</c:v>
                </c:pt>
                <c:pt idx="170">
                  <c:v>41791</c:v>
                </c:pt>
                <c:pt idx="171">
                  <c:v>41821</c:v>
                </c:pt>
                <c:pt idx="172">
                  <c:v>41852</c:v>
                </c:pt>
                <c:pt idx="173">
                  <c:v>41883</c:v>
                </c:pt>
                <c:pt idx="174">
                  <c:v>41913</c:v>
                </c:pt>
                <c:pt idx="175">
                  <c:v>41944</c:v>
                </c:pt>
                <c:pt idx="176">
                  <c:v>41974</c:v>
                </c:pt>
                <c:pt idx="177">
                  <c:v>42005</c:v>
                </c:pt>
                <c:pt idx="178">
                  <c:v>42036</c:v>
                </c:pt>
                <c:pt idx="179">
                  <c:v>42064</c:v>
                </c:pt>
                <c:pt idx="180">
                  <c:v>42095</c:v>
                </c:pt>
                <c:pt idx="181">
                  <c:v>42125</c:v>
                </c:pt>
                <c:pt idx="182">
                  <c:v>42156</c:v>
                </c:pt>
                <c:pt idx="183">
                  <c:v>42186</c:v>
                </c:pt>
                <c:pt idx="184">
                  <c:v>42217</c:v>
                </c:pt>
                <c:pt idx="185">
                  <c:v>42248</c:v>
                </c:pt>
                <c:pt idx="186">
                  <c:v>42278</c:v>
                </c:pt>
                <c:pt idx="187">
                  <c:v>42309</c:v>
                </c:pt>
                <c:pt idx="188">
                  <c:v>42339</c:v>
                </c:pt>
                <c:pt idx="189">
                  <c:v>42370</c:v>
                </c:pt>
                <c:pt idx="190">
                  <c:v>42401</c:v>
                </c:pt>
                <c:pt idx="191">
                  <c:v>42430</c:v>
                </c:pt>
                <c:pt idx="192">
                  <c:v>42461</c:v>
                </c:pt>
                <c:pt idx="193">
                  <c:v>42491</c:v>
                </c:pt>
                <c:pt idx="194">
                  <c:v>42522</c:v>
                </c:pt>
                <c:pt idx="195">
                  <c:v>42552</c:v>
                </c:pt>
                <c:pt idx="196">
                  <c:v>42583</c:v>
                </c:pt>
                <c:pt idx="197">
                  <c:v>42614</c:v>
                </c:pt>
                <c:pt idx="198">
                  <c:v>42644</c:v>
                </c:pt>
                <c:pt idx="199">
                  <c:v>42675</c:v>
                </c:pt>
                <c:pt idx="200">
                  <c:v>42705</c:v>
                </c:pt>
                <c:pt idx="201">
                  <c:v>42736</c:v>
                </c:pt>
                <c:pt idx="202">
                  <c:v>42767</c:v>
                </c:pt>
                <c:pt idx="203">
                  <c:v>42795</c:v>
                </c:pt>
                <c:pt idx="204">
                  <c:v>42826</c:v>
                </c:pt>
                <c:pt idx="205">
                  <c:v>42856</c:v>
                </c:pt>
                <c:pt idx="206">
                  <c:v>42887</c:v>
                </c:pt>
                <c:pt idx="207">
                  <c:v>42917</c:v>
                </c:pt>
                <c:pt idx="208">
                  <c:v>42948</c:v>
                </c:pt>
                <c:pt idx="209">
                  <c:v>42979</c:v>
                </c:pt>
              </c:numCache>
            </c:numRef>
          </c:cat>
          <c:val>
            <c:numRef>
              <c:f>Monthly!$I$2:$I$211</c:f>
              <c:numCache>
                <c:formatCode>0</c:formatCode>
                <c:ptCount val="210"/>
                <c:pt idx="0">
                  <c:v>1610</c:v>
                </c:pt>
                <c:pt idx="1">
                  <c:v>1682</c:v>
                </c:pt>
                <c:pt idx="2">
                  <c:v>1530</c:v>
                </c:pt>
                <c:pt idx="3">
                  <c:v>1495</c:v>
                </c:pt>
                <c:pt idx="4">
                  <c:v>1573</c:v>
                </c:pt>
                <c:pt idx="5">
                  <c:v>1528</c:v>
                </c:pt>
                <c:pt idx="6">
                  <c:v>1513</c:v>
                </c:pt>
                <c:pt idx="7">
                  <c:v>1539</c:v>
                </c:pt>
                <c:pt idx="8">
                  <c:v>1521</c:v>
                </c:pt>
                <c:pt idx="9">
                  <c:v>1456</c:v>
                </c:pt>
                <c:pt idx="10">
                  <c:v>1536</c:v>
                </c:pt>
                <c:pt idx="11">
                  <c:v>1470</c:v>
                </c:pt>
                <c:pt idx="12">
                  <c:v>1574</c:v>
                </c:pt>
                <c:pt idx="13">
                  <c:v>1497</c:v>
                </c:pt>
                <c:pt idx="14">
                  <c:v>1654</c:v>
                </c:pt>
                <c:pt idx="15">
                  <c:v>1582</c:v>
                </c:pt>
                <c:pt idx="16">
                  <c:v>1615</c:v>
                </c:pt>
                <c:pt idx="17">
                  <c:v>1551</c:v>
                </c:pt>
                <c:pt idx="18">
                  <c:v>1599</c:v>
                </c:pt>
                <c:pt idx="19">
                  <c:v>1555</c:v>
                </c:pt>
                <c:pt idx="20">
                  <c:v>1693</c:v>
                </c:pt>
                <c:pt idx="21">
                  <c:v>1632</c:v>
                </c:pt>
                <c:pt idx="22">
                  <c:v>1671</c:v>
                </c:pt>
                <c:pt idx="23">
                  <c:v>1559</c:v>
                </c:pt>
                <c:pt idx="24">
                  <c:v>1625</c:v>
                </c:pt>
                <c:pt idx="25">
                  <c:v>1705</c:v>
                </c:pt>
                <c:pt idx="26">
                  <c:v>1589</c:v>
                </c:pt>
                <c:pt idx="27">
                  <c:v>1615</c:v>
                </c:pt>
                <c:pt idx="28">
                  <c:v>1722</c:v>
                </c:pt>
                <c:pt idx="29">
                  <c:v>1641</c:v>
                </c:pt>
                <c:pt idx="30">
                  <c:v>1601</c:v>
                </c:pt>
                <c:pt idx="31">
                  <c:v>1718</c:v>
                </c:pt>
                <c:pt idx="32">
                  <c:v>1671</c:v>
                </c:pt>
                <c:pt idx="33">
                  <c:v>1654</c:v>
                </c:pt>
                <c:pt idx="34">
                  <c:v>1688</c:v>
                </c:pt>
                <c:pt idx="35">
                  <c:v>1638</c:v>
                </c:pt>
                <c:pt idx="36">
                  <c:v>1662</c:v>
                </c:pt>
                <c:pt idx="37">
                  <c:v>1733</c:v>
                </c:pt>
                <c:pt idx="38">
                  <c:v>1641</c:v>
                </c:pt>
                <c:pt idx="39">
                  <c:v>1680</c:v>
                </c:pt>
                <c:pt idx="40">
                  <c:v>1570</c:v>
                </c:pt>
                <c:pt idx="41">
                  <c:v>1719</c:v>
                </c:pt>
                <c:pt idx="42">
                  <c:v>1728</c:v>
                </c:pt>
                <c:pt idx="43">
                  <c:v>1692</c:v>
                </c:pt>
                <c:pt idx="44">
                  <c:v>1716</c:v>
                </c:pt>
                <c:pt idx="45">
                  <c:v>1709</c:v>
                </c:pt>
                <c:pt idx="46">
                  <c:v>1718</c:v>
                </c:pt>
                <c:pt idx="47">
                  <c:v>1794</c:v>
                </c:pt>
                <c:pt idx="48">
                  <c:v>1938</c:v>
                </c:pt>
                <c:pt idx="49">
                  <c:v>1893</c:v>
                </c:pt>
                <c:pt idx="50">
                  <c:v>1857</c:v>
                </c:pt>
                <c:pt idx="51">
                  <c:v>1881</c:v>
                </c:pt>
                <c:pt idx="52">
                  <c:v>1911</c:v>
                </c:pt>
                <c:pt idx="53">
                  <c:v>1796</c:v>
                </c:pt>
                <c:pt idx="54">
                  <c:v>1839</c:v>
                </c:pt>
                <c:pt idx="55">
                  <c:v>1758</c:v>
                </c:pt>
                <c:pt idx="56">
                  <c:v>1921</c:v>
                </c:pt>
                <c:pt idx="57">
                  <c:v>1892</c:v>
                </c:pt>
                <c:pt idx="58">
                  <c:v>1908</c:v>
                </c:pt>
                <c:pt idx="59">
                  <c:v>1787</c:v>
                </c:pt>
                <c:pt idx="60">
                  <c:v>1927</c:v>
                </c:pt>
                <c:pt idx="61">
                  <c:v>2103</c:v>
                </c:pt>
                <c:pt idx="62">
                  <c:v>1965</c:v>
                </c:pt>
                <c:pt idx="63">
                  <c:v>1886</c:v>
                </c:pt>
                <c:pt idx="64">
                  <c:v>1952</c:v>
                </c:pt>
                <c:pt idx="65">
                  <c:v>1922</c:v>
                </c:pt>
                <c:pt idx="66">
                  <c:v>1962</c:v>
                </c:pt>
                <c:pt idx="67">
                  <c:v>1907</c:v>
                </c:pt>
                <c:pt idx="68">
                  <c:v>1941</c:v>
                </c:pt>
                <c:pt idx="69">
                  <c:v>2036</c:v>
                </c:pt>
                <c:pt idx="70">
                  <c:v>2048</c:v>
                </c:pt>
                <c:pt idx="71">
                  <c:v>2245</c:v>
                </c:pt>
                <c:pt idx="72">
                  <c:v>2071</c:v>
                </c:pt>
                <c:pt idx="73">
                  <c:v>1897</c:v>
                </c:pt>
                <c:pt idx="74">
                  <c:v>2050</c:v>
                </c:pt>
                <c:pt idx="75">
                  <c:v>1934</c:v>
                </c:pt>
                <c:pt idx="76">
                  <c:v>1877</c:v>
                </c:pt>
                <c:pt idx="77">
                  <c:v>2011</c:v>
                </c:pt>
                <c:pt idx="78">
                  <c:v>1918</c:v>
                </c:pt>
                <c:pt idx="79">
                  <c:v>1893</c:v>
                </c:pt>
                <c:pt idx="80">
                  <c:v>1888</c:v>
                </c:pt>
                <c:pt idx="81">
                  <c:v>1822</c:v>
                </c:pt>
                <c:pt idx="82">
                  <c:v>1640</c:v>
                </c:pt>
                <c:pt idx="83">
                  <c:v>1623</c:v>
                </c:pt>
                <c:pt idx="84">
                  <c:v>1539</c:v>
                </c:pt>
                <c:pt idx="85">
                  <c:v>1536</c:v>
                </c:pt>
                <c:pt idx="86">
                  <c:v>1481</c:v>
                </c:pt>
                <c:pt idx="87">
                  <c:v>1534</c:v>
                </c:pt>
                <c:pt idx="88">
                  <c:v>1512</c:v>
                </c:pt>
                <c:pt idx="89">
                  <c:v>1356</c:v>
                </c:pt>
                <c:pt idx="90">
                  <c:v>1405</c:v>
                </c:pt>
                <c:pt idx="91">
                  <c:v>1390</c:v>
                </c:pt>
                <c:pt idx="92">
                  <c:v>1328</c:v>
                </c:pt>
                <c:pt idx="93">
                  <c:v>1331</c:v>
                </c:pt>
                <c:pt idx="94">
                  <c:v>1274</c:v>
                </c:pt>
                <c:pt idx="95">
                  <c:v>1195</c:v>
                </c:pt>
                <c:pt idx="96">
                  <c:v>1022</c:v>
                </c:pt>
                <c:pt idx="97">
                  <c:v>1142</c:v>
                </c:pt>
                <c:pt idx="98">
                  <c:v>1142</c:v>
                </c:pt>
                <c:pt idx="99">
                  <c:v>1087</c:v>
                </c:pt>
                <c:pt idx="100">
                  <c:v>1017</c:v>
                </c:pt>
                <c:pt idx="101">
                  <c:v>1160</c:v>
                </c:pt>
                <c:pt idx="102">
                  <c:v>1055</c:v>
                </c:pt>
                <c:pt idx="103">
                  <c:v>1076</c:v>
                </c:pt>
                <c:pt idx="104">
                  <c:v>1021</c:v>
                </c:pt>
                <c:pt idx="105">
                  <c:v>777</c:v>
                </c:pt>
                <c:pt idx="106">
                  <c:v>819</c:v>
                </c:pt>
                <c:pt idx="107">
                  <c:v>839</c:v>
                </c:pt>
                <c:pt idx="108">
                  <c:v>846</c:v>
                </c:pt>
                <c:pt idx="109">
                  <c:v>818</c:v>
                </c:pt>
                <c:pt idx="110">
                  <c:v>797</c:v>
                </c:pt>
                <c:pt idx="111">
                  <c:v>797</c:v>
                </c:pt>
                <c:pt idx="112">
                  <c:v>792</c:v>
                </c:pt>
                <c:pt idx="113">
                  <c:v>721</c:v>
                </c:pt>
                <c:pt idx="114">
                  <c:v>746</c:v>
                </c:pt>
                <c:pt idx="115">
                  <c:v>844</c:v>
                </c:pt>
                <c:pt idx="116">
                  <c:v>750</c:v>
                </c:pt>
                <c:pt idx="117">
                  <c:v>689</c:v>
                </c:pt>
                <c:pt idx="118">
                  <c:v>670</c:v>
                </c:pt>
                <c:pt idx="119">
                  <c:v>635</c:v>
                </c:pt>
                <c:pt idx="120">
                  <c:v>737</c:v>
                </c:pt>
                <c:pt idx="121">
                  <c:v>702</c:v>
                </c:pt>
                <c:pt idx="122">
                  <c:v>894</c:v>
                </c:pt>
                <c:pt idx="123">
                  <c:v>572</c:v>
                </c:pt>
                <c:pt idx="124">
                  <c:v>592</c:v>
                </c:pt>
                <c:pt idx="125">
                  <c:v>632</c:v>
                </c:pt>
                <c:pt idx="126">
                  <c:v>605</c:v>
                </c:pt>
                <c:pt idx="127">
                  <c:v>552</c:v>
                </c:pt>
                <c:pt idx="128">
                  <c:v>565</c:v>
                </c:pt>
                <c:pt idx="129">
                  <c:v>520</c:v>
                </c:pt>
                <c:pt idx="130">
                  <c:v>615</c:v>
                </c:pt>
                <c:pt idx="131">
                  <c:v>591</c:v>
                </c:pt>
                <c:pt idx="132">
                  <c:v>549</c:v>
                </c:pt>
                <c:pt idx="133">
                  <c:v>549</c:v>
                </c:pt>
                <c:pt idx="134">
                  <c:v>579</c:v>
                </c:pt>
                <c:pt idx="135">
                  <c:v>634</c:v>
                </c:pt>
                <c:pt idx="136">
                  <c:v>614</c:v>
                </c:pt>
                <c:pt idx="137">
                  <c:v>603</c:v>
                </c:pt>
                <c:pt idx="138">
                  <c:v>566</c:v>
                </c:pt>
                <c:pt idx="139">
                  <c:v>585</c:v>
                </c:pt>
                <c:pt idx="140">
                  <c:v>610</c:v>
                </c:pt>
                <c:pt idx="141">
                  <c:v>545</c:v>
                </c:pt>
                <c:pt idx="142">
                  <c:v>561</c:v>
                </c:pt>
                <c:pt idx="143">
                  <c:v>582</c:v>
                </c:pt>
                <c:pt idx="144">
                  <c:v>671</c:v>
                </c:pt>
                <c:pt idx="145">
                  <c:v>626</c:v>
                </c:pt>
                <c:pt idx="146">
                  <c:v>625</c:v>
                </c:pt>
                <c:pt idx="147">
                  <c:v>676</c:v>
                </c:pt>
                <c:pt idx="148">
                  <c:v>684</c:v>
                </c:pt>
                <c:pt idx="149">
                  <c:v>652</c:v>
                </c:pt>
                <c:pt idx="150">
                  <c:v>730</c:v>
                </c:pt>
                <c:pt idx="151">
                  <c:v>668</c:v>
                </c:pt>
                <c:pt idx="152">
                  <c:v>677</c:v>
                </c:pt>
                <c:pt idx="153">
                  <c:v>732</c:v>
                </c:pt>
                <c:pt idx="154">
                  <c:v>730</c:v>
                </c:pt>
                <c:pt idx="155">
                  <c:v>839</c:v>
                </c:pt>
                <c:pt idx="156">
                  <c:v>690</c:v>
                </c:pt>
                <c:pt idx="157">
                  <c:v>714</c:v>
                </c:pt>
                <c:pt idx="158">
                  <c:v>759</c:v>
                </c:pt>
                <c:pt idx="159">
                  <c:v>786</c:v>
                </c:pt>
                <c:pt idx="160">
                  <c:v>761</c:v>
                </c:pt>
                <c:pt idx="161">
                  <c:v>752</c:v>
                </c:pt>
                <c:pt idx="162">
                  <c:v>811</c:v>
                </c:pt>
                <c:pt idx="163">
                  <c:v>833</c:v>
                </c:pt>
                <c:pt idx="164">
                  <c:v>768</c:v>
                </c:pt>
                <c:pt idx="165">
                  <c:v>840</c:v>
                </c:pt>
                <c:pt idx="166">
                  <c:v>878</c:v>
                </c:pt>
                <c:pt idx="167">
                  <c:v>899</c:v>
                </c:pt>
                <c:pt idx="168">
                  <c:v>828</c:v>
                </c:pt>
                <c:pt idx="169">
                  <c:v>894</c:v>
                </c:pt>
                <c:pt idx="170">
                  <c:v>805</c:v>
                </c:pt>
                <c:pt idx="171">
                  <c:v>858</c:v>
                </c:pt>
                <c:pt idx="172">
                  <c:v>904</c:v>
                </c:pt>
                <c:pt idx="173">
                  <c:v>945</c:v>
                </c:pt>
                <c:pt idx="174">
                  <c:v>913</c:v>
                </c:pt>
                <c:pt idx="175">
                  <c:v>874</c:v>
                </c:pt>
                <c:pt idx="176">
                  <c:v>942</c:v>
                </c:pt>
                <c:pt idx="177">
                  <c:v>952</c:v>
                </c:pt>
                <c:pt idx="178">
                  <c:v>872</c:v>
                </c:pt>
                <c:pt idx="179">
                  <c:v>790</c:v>
                </c:pt>
                <c:pt idx="180">
                  <c:v>1005</c:v>
                </c:pt>
                <c:pt idx="181">
                  <c:v>1028</c:v>
                </c:pt>
                <c:pt idx="182">
                  <c:v>970</c:v>
                </c:pt>
                <c:pt idx="183">
                  <c:v>992</c:v>
                </c:pt>
                <c:pt idx="184">
                  <c:v>971</c:v>
                </c:pt>
                <c:pt idx="185">
                  <c:v>1018</c:v>
                </c:pt>
                <c:pt idx="186">
                  <c:v>986</c:v>
                </c:pt>
                <c:pt idx="187">
                  <c:v>988</c:v>
                </c:pt>
                <c:pt idx="188">
                  <c:v>1012</c:v>
                </c:pt>
                <c:pt idx="189">
                  <c:v>1051</c:v>
                </c:pt>
                <c:pt idx="190">
                  <c:v>1045</c:v>
                </c:pt>
                <c:pt idx="191">
                  <c:v>1019</c:v>
                </c:pt>
                <c:pt idx="192">
                  <c:v>961</c:v>
                </c:pt>
                <c:pt idx="193">
                  <c:v>1016</c:v>
                </c:pt>
                <c:pt idx="194">
                  <c:v>1113</c:v>
                </c:pt>
                <c:pt idx="195">
                  <c:v>1086</c:v>
                </c:pt>
                <c:pt idx="196">
                  <c:v>1040</c:v>
                </c:pt>
                <c:pt idx="197">
                  <c:v>1005</c:v>
                </c:pt>
                <c:pt idx="198">
                  <c:v>1067</c:v>
                </c:pt>
                <c:pt idx="199">
                  <c:v>1203</c:v>
                </c:pt>
                <c:pt idx="200">
                  <c:v>1096</c:v>
                </c:pt>
                <c:pt idx="201">
                  <c:v>1083</c:v>
                </c:pt>
                <c:pt idx="202">
                  <c:v>1161</c:v>
                </c:pt>
                <c:pt idx="203">
                  <c:v>1194</c:v>
                </c:pt>
                <c:pt idx="204">
                  <c:v>1098</c:v>
                </c:pt>
                <c:pt idx="205">
                  <c:v>1180</c:v>
                </c:pt>
                <c:pt idx="206">
                  <c:v>1230</c:v>
                </c:pt>
                <c:pt idx="207">
                  <c:v>1194</c:v>
                </c:pt>
                <c:pt idx="208">
                  <c:v>1097</c:v>
                </c:pt>
                <c:pt idx="209">
                  <c:v>1109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7A-412D-843D-26876DF7CDAF}"/>
            </c:ext>
          </c:extLst>
        </c:ser>
        <c:ser>
          <c:idx val="2"/>
          <c:order val="2"/>
          <c:tx>
            <c:strRef>
              <c:f>Monthly!$K$1</c:f>
              <c:strCache>
                <c:ptCount val="1"/>
                <c:pt idx="0">
                  <c:v>Housing Starts: Total: New Privately Owned Housing Units Started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Monthly!$H$2:$H$211</c:f>
              <c:numCache>
                <c:formatCode>yyyy\-mm\-dd</c:formatCode>
                <c:ptCount val="210"/>
                <c:pt idx="0">
                  <c:v>36617</c:v>
                </c:pt>
                <c:pt idx="1">
                  <c:v>36647</c:v>
                </c:pt>
                <c:pt idx="2">
                  <c:v>36678</c:v>
                </c:pt>
                <c:pt idx="3">
                  <c:v>36708</c:v>
                </c:pt>
                <c:pt idx="4">
                  <c:v>36739</c:v>
                </c:pt>
                <c:pt idx="5">
                  <c:v>36770</c:v>
                </c:pt>
                <c:pt idx="6">
                  <c:v>36800</c:v>
                </c:pt>
                <c:pt idx="7">
                  <c:v>36831</c:v>
                </c:pt>
                <c:pt idx="8">
                  <c:v>36861</c:v>
                </c:pt>
                <c:pt idx="9">
                  <c:v>36892</c:v>
                </c:pt>
                <c:pt idx="10">
                  <c:v>36923</c:v>
                </c:pt>
                <c:pt idx="11">
                  <c:v>36951</c:v>
                </c:pt>
                <c:pt idx="12">
                  <c:v>36982</c:v>
                </c:pt>
                <c:pt idx="13">
                  <c:v>37012</c:v>
                </c:pt>
                <c:pt idx="14">
                  <c:v>37043</c:v>
                </c:pt>
                <c:pt idx="15">
                  <c:v>37073</c:v>
                </c:pt>
                <c:pt idx="16">
                  <c:v>37104</c:v>
                </c:pt>
                <c:pt idx="17">
                  <c:v>37135</c:v>
                </c:pt>
                <c:pt idx="18">
                  <c:v>37165</c:v>
                </c:pt>
                <c:pt idx="19">
                  <c:v>37196</c:v>
                </c:pt>
                <c:pt idx="20">
                  <c:v>37226</c:v>
                </c:pt>
                <c:pt idx="21">
                  <c:v>37257</c:v>
                </c:pt>
                <c:pt idx="22">
                  <c:v>37288</c:v>
                </c:pt>
                <c:pt idx="23">
                  <c:v>37316</c:v>
                </c:pt>
                <c:pt idx="24">
                  <c:v>37347</c:v>
                </c:pt>
                <c:pt idx="25">
                  <c:v>37377</c:v>
                </c:pt>
                <c:pt idx="26">
                  <c:v>37408</c:v>
                </c:pt>
                <c:pt idx="27">
                  <c:v>37438</c:v>
                </c:pt>
                <c:pt idx="28">
                  <c:v>37469</c:v>
                </c:pt>
                <c:pt idx="29">
                  <c:v>37500</c:v>
                </c:pt>
                <c:pt idx="30">
                  <c:v>37530</c:v>
                </c:pt>
                <c:pt idx="31">
                  <c:v>37561</c:v>
                </c:pt>
                <c:pt idx="32">
                  <c:v>37591</c:v>
                </c:pt>
                <c:pt idx="33">
                  <c:v>37622</c:v>
                </c:pt>
                <c:pt idx="34">
                  <c:v>37653</c:v>
                </c:pt>
                <c:pt idx="35">
                  <c:v>37681</c:v>
                </c:pt>
                <c:pt idx="36">
                  <c:v>37712</c:v>
                </c:pt>
                <c:pt idx="37">
                  <c:v>37742</c:v>
                </c:pt>
                <c:pt idx="38">
                  <c:v>37773</c:v>
                </c:pt>
                <c:pt idx="39">
                  <c:v>37803</c:v>
                </c:pt>
                <c:pt idx="40">
                  <c:v>37834</c:v>
                </c:pt>
                <c:pt idx="41">
                  <c:v>37865</c:v>
                </c:pt>
                <c:pt idx="42">
                  <c:v>37895</c:v>
                </c:pt>
                <c:pt idx="43">
                  <c:v>37926</c:v>
                </c:pt>
                <c:pt idx="44">
                  <c:v>37956</c:v>
                </c:pt>
                <c:pt idx="45">
                  <c:v>37987</c:v>
                </c:pt>
                <c:pt idx="46">
                  <c:v>38018</c:v>
                </c:pt>
                <c:pt idx="47">
                  <c:v>38047</c:v>
                </c:pt>
                <c:pt idx="48">
                  <c:v>38078</c:v>
                </c:pt>
                <c:pt idx="49">
                  <c:v>38108</c:v>
                </c:pt>
                <c:pt idx="50">
                  <c:v>38139</c:v>
                </c:pt>
                <c:pt idx="51">
                  <c:v>38169</c:v>
                </c:pt>
                <c:pt idx="52">
                  <c:v>38200</c:v>
                </c:pt>
                <c:pt idx="53">
                  <c:v>38231</c:v>
                </c:pt>
                <c:pt idx="54">
                  <c:v>38261</c:v>
                </c:pt>
                <c:pt idx="55">
                  <c:v>38292</c:v>
                </c:pt>
                <c:pt idx="56">
                  <c:v>38322</c:v>
                </c:pt>
                <c:pt idx="57">
                  <c:v>38353</c:v>
                </c:pt>
                <c:pt idx="58">
                  <c:v>38384</c:v>
                </c:pt>
                <c:pt idx="59">
                  <c:v>38412</c:v>
                </c:pt>
                <c:pt idx="60">
                  <c:v>38443</c:v>
                </c:pt>
                <c:pt idx="61">
                  <c:v>38473</c:v>
                </c:pt>
                <c:pt idx="62">
                  <c:v>38504</c:v>
                </c:pt>
                <c:pt idx="63">
                  <c:v>38534</c:v>
                </c:pt>
                <c:pt idx="64">
                  <c:v>38565</c:v>
                </c:pt>
                <c:pt idx="65">
                  <c:v>38596</c:v>
                </c:pt>
                <c:pt idx="66">
                  <c:v>38626</c:v>
                </c:pt>
                <c:pt idx="67">
                  <c:v>38657</c:v>
                </c:pt>
                <c:pt idx="68">
                  <c:v>38687</c:v>
                </c:pt>
                <c:pt idx="69">
                  <c:v>38718</c:v>
                </c:pt>
                <c:pt idx="70">
                  <c:v>38749</c:v>
                </c:pt>
                <c:pt idx="71">
                  <c:v>38777</c:v>
                </c:pt>
                <c:pt idx="72">
                  <c:v>38808</c:v>
                </c:pt>
                <c:pt idx="73">
                  <c:v>38838</c:v>
                </c:pt>
                <c:pt idx="74">
                  <c:v>38869</c:v>
                </c:pt>
                <c:pt idx="75">
                  <c:v>38899</c:v>
                </c:pt>
                <c:pt idx="76">
                  <c:v>38930</c:v>
                </c:pt>
                <c:pt idx="77">
                  <c:v>38961</c:v>
                </c:pt>
                <c:pt idx="78">
                  <c:v>38991</c:v>
                </c:pt>
                <c:pt idx="79">
                  <c:v>39022</c:v>
                </c:pt>
                <c:pt idx="80">
                  <c:v>39052</c:v>
                </c:pt>
                <c:pt idx="81">
                  <c:v>39083</c:v>
                </c:pt>
                <c:pt idx="82">
                  <c:v>39114</c:v>
                </c:pt>
                <c:pt idx="83">
                  <c:v>39142</c:v>
                </c:pt>
                <c:pt idx="84">
                  <c:v>39173</c:v>
                </c:pt>
                <c:pt idx="85">
                  <c:v>39203</c:v>
                </c:pt>
                <c:pt idx="86">
                  <c:v>39234</c:v>
                </c:pt>
                <c:pt idx="87">
                  <c:v>39264</c:v>
                </c:pt>
                <c:pt idx="88">
                  <c:v>39295</c:v>
                </c:pt>
                <c:pt idx="89">
                  <c:v>39326</c:v>
                </c:pt>
                <c:pt idx="90">
                  <c:v>39356</c:v>
                </c:pt>
                <c:pt idx="91">
                  <c:v>39387</c:v>
                </c:pt>
                <c:pt idx="92">
                  <c:v>39417</c:v>
                </c:pt>
                <c:pt idx="93">
                  <c:v>39448</c:v>
                </c:pt>
                <c:pt idx="94">
                  <c:v>39479</c:v>
                </c:pt>
                <c:pt idx="95">
                  <c:v>39508</c:v>
                </c:pt>
                <c:pt idx="96">
                  <c:v>39539</c:v>
                </c:pt>
                <c:pt idx="97">
                  <c:v>39569</c:v>
                </c:pt>
                <c:pt idx="98">
                  <c:v>39600</c:v>
                </c:pt>
                <c:pt idx="99">
                  <c:v>39630</c:v>
                </c:pt>
                <c:pt idx="100">
                  <c:v>39661</c:v>
                </c:pt>
                <c:pt idx="101">
                  <c:v>39692</c:v>
                </c:pt>
                <c:pt idx="102">
                  <c:v>39722</c:v>
                </c:pt>
                <c:pt idx="103">
                  <c:v>39753</c:v>
                </c:pt>
                <c:pt idx="104">
                  <c:v>39783</c:v>
                </c:pt>
                <c:pt idx="105">
                  <c:v>39814</c:v>
                </c:pt>
                <c:pt idx="106">
                  <c:v>39845</c:v>
                </c:pt>
                <c:pt idx="107">
                  <c:v>39873</c:v>
                </c:pt>
                <c:pt idx="108">
                  <c:v>39904</c:v>
                </c:pt>
                <c:pt idx="109">
                  <c:v>39934</c:v>
                </c:pt>
                <c:pt idx="110">
                  <c:v>39965</c:v>
                </c:pt>
                <c:pt idx="111">
                  <c:v>39995</c:v>
                </c:pt>
                <c:pt idx="112">
                  <c:v>40026</c:v>
                </c:pt>
                <c:pt idx="113">
                  <c:v>40057</c:v>
                </c:pt>
                <c:pt idx="114">
                  <c:v>40087</c:v>
                </c:pt>
                <c:pt idx="115">
                  <c:v>40118</c:v>
                </c:pt>
                <c:pt idx="116">
                  <c:v>40148</c:v>
                </c:pt>
                <c:pt idx="117">
                  <c:v>40179</c:v>
                </c:pt>
                <c:pt idx="118">
                  <c:v>40210</c:v>
                </c:pt>
                <c:pt idx="119">
                  <c:v>40238</c:v>
                </c:pt>
                <c:pt idx="120">
                  <c:v>40269</c:v>
                </c:pt>
                <c:pt idx="121">
                  <c:v>40299</c:v>
                </c:pt>
                <c:pt idx="122">
                  <c:v>40330</c:v>
                </c:pt>
                <c:pt idx="123">
                  <c:v>40360</c:v>
                </c:pt>
                <c:pt idx="124">
                  <c:v>40391</c:v>
                </c:pt>
                <c:pt idx="125">
                  <c:v>40422</c:v>
                </c:pt>
                <c:pt idx="126">
                  <c:v>40452</c:v>
                </c:pt>
                <c:pt idx="127">
                  <c:v>40483</c:v>
                </c:pt>
                <c:pt idx="128">
                  <c:v>40513</c:v>
                </c:pt>
                <c:pt idx="129">
                  <c:v>40544</c:v>
                </c:pt>
                <c:pt idx="130">
                  <c:v>40575</c:v>
                </c:pt>
                <c:pt idx="131">
                  <c:v>40603</c:v>
                </c:pt>
                <c:pt idx="132">
                  <c:v>40634</c:v>
                </c:pt>
                <c:pt idx="133">
                  <c:v>40664</c:v>
                </c:pt>
                <c:pt idx="134">
                  <c:v>40695</c:v>
                </c:pt>
                <c:pt idx="135">
                  <c:v>40725</c:v>
                </c:pt>
                <c:pt idx="136">
                  <c:v>40756</c:v>
                </c:pt>
                <c:pt idx="137">
                  <c:v>40787</c:v>
                </c:pt>
                <c:pt idx="138">
                  <c:v>40817</c:v>
                </c:pt>
                <c:pt idx="139">
                  <c:v>40848</c:v>
                </c:pt>
                <c:pt idx="140">
                  <c:v>40878</c:v>
                </c:pt>
                <c:pt idx="141">
                  <c:v>40909</c:v>
                </c:pt>
                <c:pt idx="142">
                  <c:v>40940</c:v>
                </c:pt>
                <c:pt idx="143">
                  <c:v>40969</c:v>
                </c:pt>
                <c:pt idx="144">
                  <c:v>41000</c:v>
                </c:pt>
                <c:pt idx="145">
                  <c:v>41030</c:v>
                </c:pt>
                <c:pt idx="146">
                  <c:v>41061</c:v>
                </c:pt>
                <c:pt idx="147">
                  <c:v>41091</c:v>
                </c:pt>
                <c:pt idx="148">
                  <c:v>41122</c:v>
                </c:pt>
                <c:pt idx="149">
                  <c:v>41153</c:v>
                </c:pt>
                <c:pt idx="150">
                  <c:v>41183</c:v>
                </c:pt>
                <c:pt idx="151">
                  <c:v>41214</c:v>
                </c:pt>
                <c:pt idx="152">
                  <c:v>41244</c:v>
                </c:pt>
                <c:pt idx="153">
                  <c:v>41275</c:v>
                </c:pt>
                <c:pt idx="154">
                  <c:v>41306</c:v>
                </c:pt>
                <c:pt idx="155">
                  <c:v>41334</c:v>
                </c:pt>
                <c:pt idx="156">
                  <c:v>41365</c:v>
                </c:pt>
                <c:pt idx="157">
                  <c:v>41395</c:v>
                </c:pt>
                <c:pt idx="158">
                  <c:v>41426</c:v>
                </c:pt>
                <c:pt idx="159">
                  <c:v>41456</c:v>
                </c:pt>
                <c:pt idx="160">
                  <c:v>41487</c:v>
                </c:pt>
                <c:pt idx="161">
                  <c:v>41518</c:v>
                </c:pt>
                <c:pt idx="162">
                  <c:v>41548</c:v>
                </c:pt>
                <c:pt idx="163">
                  <c:v>41579</c:v>
                </c:pt>
                <c:pt idx="164">
                  <c:v>41609</c:v>
                </c:pt>
                <c:pt idx="165">
                  <c:v>41640</c:v>
                </c:pt>
                <c:pt idx="166">
                  <c:v>41671</c:v>
                </c:pt>
                <c:pt idx="167">
                  <c:v>41699</c:v>
                </c:pt>
                <c:pt idx="168">
                  <c:v>41730</c:v>
                </c:pt>
                <c:pt idx="169">
                  <c:v>41760</c:v>
                </c:pt>
                <c:pt idx="170">
                  <c:v>41791</c:v>
                </c:pt>
                <c:pt idx="171">
                  <c:v>41821</c:v>
                </c:pt>
                <c:pt idx="172">
                  <c:v>41852</c:v>
                </c:pt>
                <c:pt idx="173">
                  <c:v>41883</c:v>
                </c:pt>
                <c:pt idx="174">
                  <c:v>41913</c:v>
                </c:pt>
                <c:pt idx="175">
                  <c:v>41944</c:v>
                </c:pt>
                <c:pt idx="176">
                  <c:v>41974</c:v>
                </c:pt>
                <c:pt idx="177">
                  <c:v>42005</c:v>
                </c:pt>
                <c:pt idx="178">
                  <c:v>42036</c:v>
                </c:pt>
                <c:pt idx="179">
                  <c:v>42064</c:v>
                </c:pt>
                <c:pt idx="180">
                  <c:v>42095</c:v>
                </c:pt>
                <c:pt idx="181">
                  <c:v>42125</c:v>
                </c:pt>
                <c:pt idx="182">
                  <c:v>42156</c:v>
                </c:pt>
                <c:pt idx="183">
                  <c:v>42186</c:v>
                </c:pt>
                <c:pt idx="184">
                  <c:v>42217</c:v>
                </c:pt>
                <c:pt idx="185">
                  <c:v>42248</c:v>
                </c:pt>
                <c:pt idx="186">
                  <c:v>42278</c:v>
                </c:pt>
                <c:pt idx="187">
                  <c:v>42309</c:v>
                </c:pt>
                <c:pt idx="188">
                  <c:v>42339</c:v>
                </c:pt>
                <c:pt idx="189">
                  <c:v>42370</c:v>
                </c:pt>
                <c:pt idx="190">
                  <c:v>42401</c:v>
                </c:pt>
                <c:pt idx="191">
                  <c:v>42430</c:v>
                </c:pt>
                <c:pt idx="192">
                  <c:v>42461</c:v>
                </c:pt>
                <c:pt idx="193">
                  <c:v>42491</c:v>
                </c:pt>
                <c:pt idx="194">
                  <c:v>42522</c:v>
                </c:pt>
                <c:pt idx="195">
                  <c:v>42552</c:v>
                </c:pt>
                <c:pt idx="196">
                  <c:v>42583</c:v>
                </c:pt>
                <c:pt idx="197">
                  <c:v>42614</c:v>
                </c:pt>
                <c:pt idx="198">
                  <c:v>42644</c:v>
                </c:pt>
                <c:pt idx="199">
                  <c:v>42675</c:v>
                </c:pt>
                <c:pt idx="200">
                  <c:v>42705</c:v>
                </c:pt>
                <c:pt idx="201">
                  <c:v>42736</c:v>
                </c:pt>
                <c:pt idx="202">
                  <c:v>42767</c:v>
                </c:pt>
                <c:pt idx="203">
                  <c:v>42795</c:v>
                </c:pt>
                <c:pt idx="204">
                  <c:v>42826</c:v>
                </c:pt>
                <c:pt idx="205">
                  <c:v>42856</c:v>
                </c:pt>
                <c:pt idx="206">
                  <c:v>42887</c:v>
                </c:pt>
                <c:pt idx="207">
                  <c:v>42917</c:v>
                </c:pt>
                <c:pt idx="208">
                  <c:v>42948</c:v>
                </c:pt>
                <c:pt idx="209">
                  <c:v>42979</c:v>
                </c:pt>
              </c:numCache>
            </c:numRef>
          </c:cat>
          <c:val>
            <c:numRef>
              <c:f>Monthly!$K$2:$K$211</c:f>
              <c:numCache>
                <c:formatCode>0</c:formatCode>
                <c:ptCount val="210"/>
                <c:pt idx="0">
                  <c:v>1626</c:v>
                </c:pt>
                <c:pt idx="1">
                  <c:v>1575</c:v>
                </c:pt>
                <c:pt idx="2">
                  <c:v>1559</c:v>
                </c:pt>
                <c:pt idx="3">
                  <c:v>1463</c:v>
                </c:pt>
                <c:pt idx="4">
                  <c:v>1541</c:v>
                </c:pt>
                <c:pt idx="5">
                  <c:v>1507</c:v>
                </c:pt>
                <c:pt idx="6">
                  <c:v>1549</c:v>
                </c:pt>
                <c:pt idx="7">
                  <c:v>1551</c:v>
                </c:pt>
                <c:pt idx="8">
                  <c:v>1532</c:v>
                </c:pt>
                <c:pt idx="9">
                  <c:v>1600</c:v>
                </c:pt>
                <c:pt idx="10">
                  <c:v>1625</c:v>
                </c:pt>
                <c:pt idx="11">
                  <c:v>1590</c:v>
                </c:pt>
                <c:pt idx="12">
                  <c:v>1649</c:v>
                </c:pt>
                <c:pt idx="13">
                  <c:v>1605</c:v>
                </c:pt>
                <c:pt idx="14">
                  <c:v>1636</c:v>
                </c:pt>
                <c:pt idx="15">
                  <c:v>1670</c:v>
                </c:pt>
                <c:pt idx="16">
                  <c:v>1567</c:v>
                </c:pt>
                <c:pt idx="17">
                  <c:v>1562</c:v>
                </c:pt>
                <c:pt idx="18">
                  <c:v>1540</c:v>
                </c:pt>
                <c:pt idx="19">
                  <c:v>1602</c:v>
                </c:pt>
                <c:pt idx="20">
                  <c:v>1568</c:v>
                </c:pt>
                <c:pt idx="21">
                  <c:v>1698</c:v>
                </c:pt>
                <c:pt idx="22">
                  <c:v>1829</c:v>
                </c:pt>
                <c:pt idx="23">
                  <c:v>1642</c:v>
                </c:pt>
                <c:pt idx="24">
                  <c:v>1592</c:v>
                </c:pt>
                <c:pt idx="25">
                  <c:v>1764</c:v>
                </c:pt>
                <c:pt idx="26">
                  <c:v>1717</c:v>
                </c:pt>
                <c:pt idx="27">
                  <c:v>1655</c:v>
                </c:pt>
                <c:pt idx="28">
                  <c:v>1633</c:v>
                </c:pt>
                <c:pt idx="29">
                  <c:v>1804</c:v>
                </c:pt>
                <c:pt idx="30">
                  <c:v>1648</c:v>
                </c:pt>
                <c:pt idx="31">
                  <c:v>1753</c:v>
                </c:pt>
                <c:pt idx="32">
                  <c:v>1788</c:v>
                </c:pt>
                <c:pt idx="33">
                  <c:v>1853</c:v>
                </c:pt>
                <c:pt idx="34">
                  <c:v>1629</c:v>
                </c:pt>
                <c:pt idx="35">
                  <c:v>1726</c:v>
                </c:pt>
                <c:pt idx="36">
                  <c:v>1643</c:v>
                </c:pt>
                <c:pt idx="37">
                  <c:v>1751</c:v>
                </c:pt>
                <c:pt idx="38">
                  <c:v>1867</c:v>
                </c:pt>
                <c:pt idx="39">
                  <c:v>1897</c:v>
                </c:pt>
                <c:pt idx="40">
                  <c:v>1833</c:v>
                </c:pt>
                <c:pt idx="41">
                  <c:v>1939</c:v>
                </c:pt>
                <c:pt idx="42">
                  <c:v>1967</c:v>
                </c:pt>
                <c:pt idx="43">
                  <c:v>2083</c:v>
                </c:pt>
                <c:pt idx="44">
                  <c:v>2057</c:v>
                </c:pt>
                <c:pt idx="45">
                  <c:v>1911</c:v>
                </c:pt>
                <c:pt idx="46">
                  <c:v>1846</c:v>
                </c:pt>
                <c:pt idx="47">
                  <c:v>1998</c:v>
                </c:pt>
                <c:pt idx="48">
                  <c:v>2003</c:v>
                </c:pt>
                <c:pt idx="49">
                  <c:v>1981</c:v>
                </c:pt>
                <c:pt idx="50">
                  <c:v>1828</c:v>
                </c:pt>
                <c:pt idx="51">
                  <c:v>2002</c:v>
                </c:pt>
                <c:pt idx="52">
                  <c:v>2024</c:v>
                </c:pt>
                <c:pt idx="53">
                  <c:v>1905</c:v>
                </c:pt>
                <c:pt idx="54">
                  <c:v>2072</c:v>
                </c:pt>
                <c:pt idx="55">
                  <c:v>1782</c:v>
                </c:pt>
                <c:pt idx="56">
                  <c:v>2042</c:v>
                </c:pt>
                <c:pt idx="57">
                  <c:v>2144</c:v>
                </c:pt>
                <c:pt idx="58">
                  <c:v>2207</c:v>
                </c:pt>
                <c:pt idx="59">
                  <c:v>1864</c:v>
                </c:pt>
                <c:pt idx="60">
                  <c:v>2061</c:v>
                </c:pt>
                <c:pt idx="61">
                  <c:v>2025</c:v>
                </c:pt>
                <c:pt idx="62">
                  <c:v>2068</c:v>
                </c:pt>
                <c:pt idx="63">
                  <c:v>2054</c:v>
                </c:pt>
                <c:pt idx="64">
                  <c:v>2095</c:v>
                </c:pt>
                <c:pt idx="65">
                  <c:v>2151</c:v>
                </c:pt>
                <c:pt idx="66">
                  <c:v>2065</c:v>
                </c:pt>
                <c:pt idx="67">
                  <c:v>2147</c:v>
                </c:pt>
                <c:pt idx="68">
                  <c:v>1994</c:v>
                </c:pt>
                <c:pt idx="69">
                  <c:v>2273</c:v>
                </c:pt>
                <c:pt idx="70">
                  <c:v>2119</c:v>
                </c:pt>
                <c:pt idx="71">
                  <c:v>1969</c:v>
                </c:pt>
                <c:pt idx="72">
                  <c:v>1821</c:v>
                </c:pt>
                <c:pt idx="73">
                  <c:v>1942</c:v>
                </c:pt>
                <c:pt idx="74">
                  <c:v>1802</c:v>
                </c:pt>
                <c:pt idx="75">
                  <c:v>1737</c:v>
                </c:pt>
                <c:pt idx="76">
                  <c:v>1650</c:v>
                </c:pt>
                <c:pt idx="77">
                  <c:v>1720</c:v>
                </c:pt>
                <c:pt idx="78">
                  <c:v>1491</c:v>
                </c:pt>
                <c:pt idx="79">
                  <c:v>1570</c:v>
                </c:pt>
                <c:pt idx="80">
                  <c:v>1649</c:v>
                </c:pt>
                <c:pt idx="81">
                  <c:v>1409</c:v>
                </c:pt>
                <c:pt idx="82">
                  <c:v>1480</c:v>
                </c:pt>
                <c:pt idx="83">
                  <c:v>1495</c:v>
                </c:pt>
                <c:pt idx="84">
                  <c:v>1490</c:v>
                </c:pt>
                <c:pt idx="85">
                  <c:v>1415</c:v>
                </c:pt>
                <c:pt idx="86">
                  <c:v>1448</c:v>
                </c:pt>
                <c:pt idx="87">
                  <c:v>1354</c:v>
                </c:pt>
                <c:pt idx="88">
                  <c:v>1330</c:v>
                </c:pt>
                <c:pt idx="89">
                  <c:v>1183</c:v>
                </c:pt>
                <c:pt idx="90">
                  <c:v>1264</c:v>
                </c:pt>
                <c:pt idx="91">
                  <c:v>1197</c:v>
                </c:pt>
                <c:pt idx="92">
                  <c:v>1037</c:v>
                </c:pt>
                <c:pt idx="93">
                  <c:v>1084</c:v>
                </c:pt>
                <c:pt idx="94">
                  <c:v>1103</c:v>
                </c:pt>
                <c:pt idx="95">
                  <c:v>1005</c:v>
                </c:pt>
                <c:pt idx="96">
                  <c:v>1013</c:v>
                </c:pt>
                <c:pt idx="97">
                  <c:v>973</c:v>
                </c:pt>
                <c:pt idx="98">
                  <c:v>1046</c:v>
                </c:pt>
                <c:pt idx="99">
                  <c:v>923</c:v>
                </c:pt>
                <c:pt idx="100">
                  <c:v>844</c:v>
                </c:pt>
                <c:pt idx="101">
                  <c:v>820</c:v>
                </c:pt>
                <c:pt idx="102">
                  <c:v>777</c:v>
                </c:pt>
                <c:pt idx="103">
                  <c:v>652</c:v>
                </c:pt>
                <c:pt idx="104">
                  <c:v>560</c:v>
                </c:pt>
                <c:pt idx="105">
                  <c:v>490</c:v>
                </c:pt>
                <c:pt idx="106">
                  <c:v>582</c:v>
                </c:pt>
                <c:pt idx="107">
                  <c:v>505</c:v>
                </c:pt>
                <c:pt idx="108">
                  <c:v>478</c:v>
                </c:pt>
                <c:pt idx="109">
                  <c:v>540</c:v>
                </c:pt>
                <c:pt idx="110">
                  <c:v>585</c:v>
                </c:pt>
                <c:pt idx="111">
                  <c:v>594</c:v>
                </c:pt>
                <c:pt idx="112">
                  <c:v>586</c:v>
                </c:pt>
                <c:pt idx="113">
                  <c:v>585</c:v>
                </c:pt>
                <c:pt idx="114">
                  <c:v>534</c:v>
                </c:pt>
                <c:pt idx="115">
                  <c:v>588</c:v>
                </c:pt>
                <c:pt idx="116">
                  <c:v>581</c:v>
                </c:pt>
                <c:pt idx="117">
                  <c:v>614</c:v>
                </c:pt>
                <c:pt idx="118">
                  <c:v>604</c:v>
                </c:pt>
                <c:pt idx="119">
                  <c:v>636</c:v>
                </c:pt>
                <c:pt idx="120">
                  <c:v>687</c:v>
                </c:pt>
                <c:pt idx="121">
                  <c:v>583</c:v>
                </c:pt>
                <c:pt idx="122">
                  <c:v>536</c:v>
                </c:pt>
                <c:pt idx="123">
                  <c:v>546</c:v>
                </c:pt>
                <c:pt idx="124">
                  <c:v>599</c:v>
                </c:pt>
                <c:pt idx="125">
                  <c:v>594</c:v>
                </c:pt>
                <c:pt idx="126">
                  <c:v>543</c:v>
                </c:pt>
                <c:pt idx="127">
                  <c:v>545</c:v>
                </c:pt>
                <c:pt idx="128">
                  <c:v>539</c:v>
                </c:pt>
                <c:pt idx="129">
                  <c:v>630</c:v>
                </c:pt>
                <c:pt idx="130">
                  <c:v>517</c:v>
                </c:pt>
                <c:pt idx="131">
                  <c:v>600</c:v>
                </c:pt>
                <c:pt idx="132">
                  <c:v>554</c:v>
                </c:pt>
                <c:pt idx="133">
                  <c:v>561</c:v>
                </c:pt>
                <c:pt idx="134">
                  <c:v>608</c:v>
                </c:pt>
                <c:pt idx="135">
                  <c:v>623</c:v>
                </c:pt>
                <c:pt idx="136">
                  <c:v>585</c:v>
                </c:pt>
                <c:pt idx="137">
                  <c:v>650</c:v>
                </c:pt>
                <c:pt idx="138">
                  <c:v>610</c:v>
                </c:pt>
                <c:pt idx="139">
                  <c:v>711</c:v>
                </c:pt>
                <c:pt idx="140">
                  <c:v>694</c:v>
                </c:pt>
                <c:pt idx="141">
                  <c:v>723</c:v>
                </c:pt>
                <c:pt idx="142">
                  <c:v>704</c:v>
                </c:pt>
                <c:pt idx="143">
                  <c:v>695</c:v>
                </c:pt>
                <c:pt idx="144">
                  <c:v>753</c:v>
                </c:pt>
                <c:pt idx="145">
                  <c:v>708</c:v>
                </c:pt>
                <c:pt idx="146">
                  <c:v>757</c:v>
                </c:pt>
                <c:pt idx="147">
                  <c:v>740</c:v>
                </c:pt>
                <c:pt idx="148">
                  <c:v>754</c:v>
                </c:pt>
                <c:pt idx="149">
                  <c:v>847</c:v>
                </c:pt>
                <c:pt idx="150">
                  <c:v>915</c:v>
                </c:pt>
                <c:pt idx="151">
                  <c:v>833</c:v>
                </c:pt>
                <c:pt idx="152">
                  <c:v>976</c:v>
                </c:pt>
                <c:pt idx="153">
                  <c:v>888</c:v>
                </c:pt>
                <c:pt idx="154">
                  <c:v>970</c:v>
                </c:pt>
                <c:pt idx="155">
                  <c:v>999</c:v>
                </c:pt>
                <c:pt idx="156">
                  <c:v>826</c:v>
                </c:pt>
                <c:pt idx="157">
                  <c:v>920</c:v>
                </c:pt>
                <c:pt idx="158">
                  <c:v>852</c:v>
                </c:pt>
                <c:pt idx="159">
                  <c:v>891</c:v>
                </c:pt>
                <c:pt idx="160">
                  <c:v>898</c:v>
                </c:pt>
                <c:pt idx="161">
                  <c:v>860</c:v>
                </c:pt>
                <c:pt idx="162">
                  <c:v>921</c:v>
                </c:pt>
                <c:pt idx="163">
                  <c:v>1104</c:v>
                </c:pt>
                <c:pt idx="164">
                  <c:v>1010</c:v>
                </c:pt>
                <c:pt idx="165">
                  <c:v>902</c:v>
                </c:pt>
                <c:pt idx="166">
                  <c:v>948</c:v>
                </c:pt>
                <c:pt idx="167">
                  <c:v>973</c:v>
                </c:pt>
                <c:pt idx="168">
                  <c:v>1038</c:v>
                </c:pt>
                <c:pt idx="169">
                  <c:v>987</c:v>
                </c:pt>
                <c:pt idx="170">
                  <c:v>928</c:v>
                </c:pt>
                <c:pt idx="171">
                  <c:v>1085</c:v>
                </c:pt>
                <c:pt idx="172">
                  <c:v>984</c:v>
                </c:pt>
                <c:pt idx="173">
                  <c:v>999</c:v>
                </c:pt>
                <c:pt idx="174">
                  <c:v>1094</c:v>
                </c:pt>
                <c:pt idx="175">
                  <c:v>994</c:v>
                </c:pt>
                <c:pt idx="176">
                  <c:v>1081</c:v>
                </c:pt>
                <c:pt idx="177">
                  <c:v>1101</c:v>
                </c:pt>
                <c:pt idx="178">
                  <c:v>887</c:v>
                </c:pt>
                <c:pt idx="179">
                  <c:v>974</c:v>
                </c:pt>
                <c:pt idx="180">
                  <c:v>1200</c:v>
                </c:pt>
                <c:pt idx="181">
                  <c:v>1066</c:v>
                </c:pt>
                <c:pt idx="182">
                  <c:v>1201</c:v>
                </c:pt>
                <c:pt idx="183">
                  <c:v>1140</c:v>
                </c:pt>
                <c:pt idx="184">
                  <c:v>1134</c:v>
                </c:pt>
                <c:pt idx="185">
                  <c:v>1209</c:v>
                </c:pt>
                <c:pt idx="186">
                  <c:v>1059</c:v>
                </c:pt>
                <c:pt idx="187">
                  <c:v>1176</c:v>
                </c:pt>
                <c:pt idx="188">
                  <c:v>1138</c:v>
                </c:pt>
                <c:pt idx="189">
                  <c:v>1123</c:v>
                </c:pt>
                <c:pt idx="190">
                  <c:v>1209</c:v>
                </c:pt>
                <c:pt idx="191">
                  <c:v>1128</c:v>
                </c:pt>
                <c:pt idx="192">
                  <c:v>1164</c:v>
                </c:pt>
                <c:pt idx="193">
                  <c:v>1119</c:v>
                </c:pt>
                <c:pt idx="194">
                  <c:v>1190</c:v>
                </c:pt>
                <c:pt idx="195">
                  <c:v>1223</c:v>
                </c:pt>
                <c:pt idx="196">
                  <c:v>1164</c:v>
                </c:pt>
                <c:pt idx="197">
                  <c:v>1062</c:v>
                </c:pt>
                <c:pt idx="198">
                  <c:v>1328</c:v>
                </c:pt>
                <c:pt idx="199">
                  <c:v>1149</c:v>
                </c:pt>
                <c:pt idx="200">
                  <c:v>1268</c:v>
                </c:pt>
                <c:pt idx="201">
                  <c:v>1236</c:v>
                </c:pt>
                <c:pt idx="202">
                  <c:v>1288</c:v>
                </c:pt>
                <c:pt idx="203">
                  <c:v>1189</c:v>
                </c:pt>
                <c:pt idx="204">
                  <c:v>1154</c:v>
                </c:pt>
                <c:pt idx="205">
                  <c:v>1129</c:v>
                </c:pt>
                <c:pt idx="206">
                  <c:v>1217</c:v>
                </c:pt>
                <c:pt idx="207">
                  <c:v>1185</c:v>
                </c:pt>
                <c:pt idx="208">
                  <c:v>1183</c:v>
                </c:pt>
                <c:pt idx="209">
                  <c:v>1127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97A-412D-843D-26876DF7CDAF}"/>
            </c:ext>
          </c:extLst>
        </c:ser>
        <c:ser>
          <c:idx val="3"/>
          <c:order val="3"/>
          <c:tx>
            <c:strRef>
              <c:f>Monthly!$L$1</c:f>
              <c:strCache>
                <c:ptCount val="1"/>
                <c:pt idx="0">
                  <c:v>New One Family Houses Sold: United States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Monthly!$H$2:$H$211</c:f>
              <c:numCache>
                <c:formatCode>yyyy\-mm\-dd</c:formatCode>
                <c:ptCount val="210"/>
                <c:pt idx="0">
                  <c:v>36617</c:v>
                </c:pt>
                <c:pt idx="1">
                  <c:v>36647</c:v>
                </c:pt>
                <c:pt idx="2">
                  <c:v>36678</c:v>
                </c:pt>
                <c:pt idx="3">
                  <c:v>36708</c:v>
                </c:pt>
                <c:pt idx="4">
                  <c:v>36739</c:v>
                </c:pt>
                <c:pt idx="5">
                  <c:v>36770</c:v>
                </c:pt>
                <c:pt idx="6">
                  <c:v>36800</c:v>
                </c:pt>
                <c:pt idx="7">
                  <c:v>36831</c:v>
                </c:pt>
                <c:pt idx="8">
                  <c:v>36861</c:v>
                </c:pt>
                <c:pt idx="9">
                  <c:v>36892</c:v>
                </c:pt>
                <c:pt idx="10">
                  <c:v>36923</c:v>
                </c:pt>
                <c:pt idx="11">
                  <c:v>36951</c:v>
                </c:pt>
                <c:pt idx="12">
                  <c:v>36982</c:v>
                </c:pt>
                <c:pt idx="13">
                  <c:v>37012</c:v>
                </c:pt>
                <c:pt idx="14">
                  <c:v>37043</c:v>
                </c:pt>
                <c:pt idx="15">
                  <c:v>37073</c:v>
                </c:pt>
                <c:pt idx="16">
                  <c:v>37104</c:v>
                </c:pt>
                <c:pt idx="17">
                  <c:v>37135</c:v>
                </c:pt>
                <c:pt idx="18">
                  <c:v>37165</c:v>
                </c:pt>
                <c:pt idx="19">
                  <c:v>37196</c:v>
                </c:pt>
                <c:pt idx="20">
                  <c:v>37226</c:v>
                </c:pt>
                <c:pt idx="21">
                  <c:v>37257</c:v>
                </c:pt>
                <c:pt idx="22">
                  <c:v>37288</c:v>
                </c:pt>
                <c:pt idx="23">
                  <c:v>37316</c:v>
                </c:pt>
                <c:pt idx="24">
                  <c:v>37347</c:v>
                </c:pt>
                <c:pt idx="25">
                  <c:v>37377</c:v>
                </c:pt>
                <c:pt idx="26">
                  <c:v>37408</c:v>
                </c:pt>
                <c:pt idx="27">
                  <c:v>37438</c:v>
                </c:pt>
                <c:pt idx="28">
                  <c:v>37469</c:v>
                </c:pt>
                <c:pt idx="29">
                  <c:v>37500</c:v>
                </c:pt>
                <c:pt idx="30">
                  <c:v>37530</c:v>
                </c:pt>
                <c:pt idx="31">
                  <c:v>37561</c:v>
                </c:pt>
                <c:pt idx="32">
                  <c:v>37591</c:v>
                </c:pt>
                <c:pt idx="33">
                  <c:v>37622</c:v>
                </c:pt>
                <c:pt idx="34">
                  <c:v>37653</c:v>
                </c:pt>
                <c:pt idx="35">
                  <c:v>37681</c:v>
                </c:pt>
                <c:pt idx="36">
                  <c:v>37712</c:v>
                </c:pt>
                <c:pt idx="37">
                  <c:v>37742</c:v>
                </c:pt>
                <c:pt idx="38">
                  <c:v>37773</c:v>
                </c:pt>
                <c:pt idx="39">
                  <c:v>37803</c:v>
                </c:pt>
                <c:pt idx="40">
                  <c:v>37834</c:v>
                </c:pt>
                <c:pt idx="41">
                  <c:v>37865</c:v>
                </c:pt>
                <c:pt idx="42">
                  <c:v>37895</c:v>
                </c:pt>
                <c:pt idx="43">
                  <c:v>37926</c:v>
                </c:pt>
                <c:pt idx="44">
                  <c:v>37956</c:v>
                </c:pt>
                <c:pt idx="45">
                  <c:v>37987</c:v>
                </c:pt>
                <c:pt idx="46">
                  <c:v>38018</c:v>
                </c:pt>
                <c:pt idx="47">
                  <c:v>38047</c:v>
                </c:pt>
                <c:pt idx="48">
                  <c:v>38078</c:v>
                </c:pt>
                <c:pt idx="49">
                  <c:v>38108</c:v>
                </c:pt>
                <c:pt idx="50">
                  <c:v>38139</c:v>
                </c:pt>
                <c:pt idx="51">
                  <c:v>38169</c:v>
                </c:pt>
                <c:pt idx="52">
                  <c:v>38200</c:v>
                </c:pt>
                <c:pt idx="53">
                  <c:v>38231</c:v>
                </c:pt>
                <c:pt idx="54">
                  <c:v>38261</c:v>
                </c:pt>
                <c:pt idx="55">
                  <c:v>38292</c:v>
                </c:pt>
                <c:pt idx="56">
                  <c:v>38322</c:v>
                </c:pt>
                <c:pt idx="57">
                  <c:v>38353</c:v>
                </c:pt>
                <c:pt idx="58">
                  <c:v>38384</c:v>
                </c:pt>
                <c:pt idx="59">
                  <c:v>38412</c:v>
                </c:pt>
                <c:pt idx="60">
                  <c:v>38443</c:v>
                </c:pt>
                <c:pt idx="61">
                  <c:v>38473</c:v>
                </c:pt>
                <c:pt idx="62">
                  <c:v>38504</c:v>
                </c:pt>
                <c:pt idx="63">
                  <c:v>38534</c:v>
                </c:pt>
                <c:pt idx="64">
                  <c:v>38565</c:v>
                </c:pt>
                <c:pt idx="65">
                  <c:v>38596</c:v>
                </c:pt>
                <c:pt idx="66">
                  <c:v>38626</c:v>
                </c:pt>
                <c:pt idx="67">
                  <c:v>38657</c:v>
                </c:pt>
                <c:pt idx="68">
                  <c:v>38687</c:v>
                </c:pt>
                <c:pt idx="69">
                  <c:v>38718</c:v>
                </c:pt>
                <c:pt idx="70">
                  <c:v>38749</c:v>
                </c:pt>
                <c:pt idx="71">
                  <c:v>38777</c:v>
                </c:pt>
                <c:pt idx="72">
                  <c:v>38808</c:v>
                </c:pt>
                <c:pt idx="73">
                  <c:v>38838</c:v>
                </c:pt>
                <c:pt idx="74">
                  <c:v>38869</c:v>
                </c:pt>
                <c:pt idx="75">
                  <c:v>38899</c:v>
                </c:pt>
                <c:pt idx="76">
                  <c:v>38930</c:v>
                </c:pt>
                <c:pt idx="77">
                  <c:v>38961</c:v>
                </c:pt>
                <c:pt idx="78">
                  <c:v>38991</c:v>
                </c:pt>
                <c:pt idx="79">
                  <c:v>39022</c:v>
                </c:pt>
                <c:pt idx="80">
                  <c:v>39052</c:v>
                </c:pt>
                <c:pt idx="81">
                  <c:v>39083</c:v>
                </c:pt>
                <c:pt idx="82">
                  <c:v>39114</c:v>
                </c:pt>
                <c:pt idx="83">
                  <c:v>39142</c:v>
                </c:pt>
                <c:pt idx="84">
                  <c:v>39173</c:v>
                </c:pt>
                <c:pt idx="85">
                  <c:v>39203</c:v>
                </c:pt>
                <c:pt idx="86">
                  <c:v>39234</c:v>
                </c:pt>
                <c:pt idx="87">
                  <c:v>39264</c:v>
                </c:pt>
                <c:pt idx="88">
                  <c:v>39295</c:v>
                </c:pt>
                <c:pt idx="89">
                  <c:v>39326</c:v>
                </c:pt>
                <c:pt idx="90">
                  <c:v>39356</c:v>
                </c:pt>
                <c:pt idx="91">
                  <c:v>39387</c:v>
                </c:pt>
                <c:pt idx="92">
                  <c:v>39417</c:v>
                </c:pt>
                <c:pt idx="93">
                  <c:v>39448</c:v>
                </c:pt>
                <c:pt idx="94">
                  <c:v>39479</c:v>
                </c:pt>
                <c:pt idx="95">
                  <c:v>39508</c:v>
                </c:pt>
                <c:pt idx="96">
                  <c:v>39539</c:v>
                </c:pt>
                <c:pt idx="97">
                  <c:v>39569</c:v>
                </c:pt>
                <c:pt idx="98">
                  <c:v>39600</c:v>
                </c:pt>
                <c:pt idx="99">
                  <c:v>39630</c:v>
                </c:pt>
                <c:pt idx="100">
                  <c:v>39661</c:v>
                </c:pt>
                <c:pt idx="101">
                  <c:v>39692</c:v>
                </c:pt>
                <c:pt idx="102">
                  <c:v>39722</c:v>
                </c:pt>
                <c:pt idx="103">
                  <c:v>39753</c:v>
                </c:pt>
                <c:pt idx="104">
                  <c:v>39783</c:v>
                </c:pt>
                <c:pt idx="105">
                  <c:v>39814</c:v>
                </c:pt>
                <c:pt idx="106">
                  <c:v>39845</c:v>
                </c:pt>
                <c:pt idx="107">
                  <c:v>39873</c:v>
                </c:pt>
                <c:pt idx="108">
                  <c:v>39904</c:v>
                </c:pt>
                <c:pt idx="109">
                  <c:v>39934</c:v>
                </c:pt>
                <c:pt idx="110">
                  <c:v>39965</c:v>
                </c:pt>
                <c:pt idx="111">
                  <c:v>39995</c:v>
                </c:pt>
                <c:pt idx="112">
                  <c:v>40026</c:v>
                </c:pt>
                <c:pt idx="113">
                  <c:v>40057</c:v>
                </c:pt>
                <c:pt idx="114">
                  <c:v>40087</c:v>
                </c:pt>
                <c:pt idx="115">
                  <c:v>40118</c:v>
                </c:pt>
                <c:pt idx="116">
                  <c:v>40148</c:v>
                </c:pt>
                <c:pt idx="117">
                  <c:v>40179</c:v>
                </c:pt>
                <c:pt idx="118">
                  <c:v>40210</c:v>
                </c:pt>
                <c:pt idx="119">
                  <c:v>40238</c:v>
                </c:pt>
                <c:pt idx="120">
                  <c:v>40269</c:v>
                </c:pt>
                <c:pt idx="121">
                  <c:v>40299</c:v>
                </c:pt>
                <c:pt idx="122">
                  <c:v>40330</c:v>
                </c:pt>
                <c:pt idx="123">
                  <c:v>40360</c:v>
                </c:pt>
                <c:pt idx="124">
                  <c:v>40391</c:v>
                </c:pt>
                <c:pt idx="125">
                  <c:v>40422</c:v>
                </c:pt>
                <c:pt idx="126">
                  <c:v>40452</c:v>
                </c:pt>
                <c:pt idx="127">
                  <c:v>40483</c:v>
                </c:pt>
                <c:pt idx="128">
                  <c:v>40513</c:v>
                </c:pt>
                <c:pt idx="129">
                  <c:v>40544</c:v>
                </c:pt>
                <c:pt idx="130">
                  <c:v>40575</c:v>
                </c:pt>
                <c:pt idx="131">
                  <c:v>40603</c:v>
                </c:pt>
                <c:pt idx="132">
                  <c:v>40634</c:v>
                </c:pt>
                <c:pt idx="133">
                  <c:v>40664</c:v>
                </c:pt>
                <c:pt idx="134">
                  <c:v>40695</c:v>
                </c:pt>
                <c:pt idx="135">
                  <c:v>40725</c:v>
                </c:pt>
                <c:pt idx="136">
                  <c:v>40756</c:v>
                </c:pt>
                <c:pt idx="137">
                  <c:v>40787</c:v>
                </c:pt>
                <c:pt idx="138">
                  <c:v>40817</c:v>
                </c:pt>
                <c:pt idx="139">
                  <c:v>40848</c:v>
                </c:pt>
                <c:pt idx="140">
                  <c:v>40878</c:v>
                </c:pt>
                <c:pt idx="141">
                  <c:v>40909</c:v>
                </c:pt>
                <c:pt idx="142">
                  <c:v>40940</c:v>
                </c:pt>
                <c:pt idx="143">
                  <c:v>40969</c:v>
                </c:pt>
                <c:pt idx="144">
                  <c:v>41000</c:v>
                </c:pt>
                <c:pt idx="145">
                  <c:v>41030</c:v>
                </c:pt>
                <c:pt idx="146">
                  <c:v>41061</c:v>
                </c:pt>
                <c:pt idx="147">
                  <c:v>41091</c:v>
                </c:pt>
                <c:pt idx="148">
                  <c:v>41122</c:v>
                </c:pt>
                <c:pt idx="149">
                  <c:v>41153</c:v>
                </c:pt>
                <c:pt idx="150">
                  <c:v>41183</c:v>
                </c:pt>
                <c:pt idx="151">
                  <c:v>41214</c:v>
                </c:pt>
                <c:pt idx="152">
                  <c:v>41244</c:v>
                </c:pt>
                <c:pt idx="153">
                  <c:v>41275</c:v>
                </c:pt>
                <c:pt idx="154">
                  <c:v>41306</c:v>
                </c:pt>
                <c:pt idx="155">
                  <c:v>41334</c:v>
                </c:pt>
                <c:pt idx="156">
                  <c:v>41365</c:v>
                </c:pt>
                <c:pt idx="157">
                  <c:v>41395</c:v>
                </c:pt>
                <c:pt idx="158">
                  <c:v>41426</c:v>
                </c:pt>
                <c:pt idx="159">
                  <c:v>41456</c:v>
                </c:pt>
                <c:pt idx="160">
                  <c:v>41487</c:v>
                </c:pt>
                <c:pt idx="161">
                  <c:v>41518</c:v>
                </c:pt>
                <c:pt idx="162">
                  <c:v>41548</c:v>
                </c:pt>
                <c:pt idx="163">
                  <c:v>41579</c:v>
                </c:pt>
                <c:pt idx="164">
                  <c:v>41609</c:v>
                </c:pt>
                <c:pt idx="165">
                  <c:v>41640</c:v>
                </c:pt>
                <c:pt idx="166">
                  <c:v>41671</c:v>
                </c:pt>
                <c:pt idx="167">
                  <c:v>41699</c:v>
                </c:pt>
                <c:pt idx="168">
                  <c:v>41730</c:v>
                </c:pt>
                <c:pt idx="169">
                  <c:v>41760</c:v>
                </c:pt>
                <c:pt idx="170">
                  <c:v>41791</c:v>
                </c:pt>
                <c:pt idx="171">
                  <c:v>41821</c:v>
                </c:pt>
                <c:pt idx="172">
                  <c:v>41852</c:v>
                </c:pt>
                <c:pt idx="173">
                  <c:v>41883</c:v>
                </c:pt>
                <c:pt idx="174">
                  <c:v>41913</c:v>
                </c:pt>
                <c:pt idx="175">
                  <c:v>41944</c:v>
                </c:pt>
                <c:pt idx="176">
                  <c:v>41974</c:v>
                </c:pt>
                <c:pt idx="177">
                  <c:v>42005</c:v>
                </c:pt>
                <c:pt idx="178">
                  <c:v>42036</c:v>
                </c:pt>
                <c:pt idx="179">
                  <c:v>42064</c:v>
                </c:pt>
                <c:pt idx="180">
                  <c:v>42095</c:v>
                </c:pt>
                <c:pt idx="181">
                  <c:v>42125</c:v>
                </c:pt>
                <c:pt idx="182">
                  <c:v>42156</c:v>
                </c:pt>
                <c:pt idx="183">
                  <c:v>42186</c:v>
                </c:pt>
                <c:pt idx="184">
                  <c:v>42217</c:v>
                </c:pt>
                <c:pt idx="185">
                  <c:v>42248</c:v>
                </c:pt>
                <c:pt idx="186">
                  <c:v>42278</c:v>
                </c:pt>
                <c:pt idx="187">
                  <c:v>42309</c:v>
                </c:pt>
                <c:pt idx="188">
                  <c:v>42339</c:v>
                </c:pt>
                <c:pt idx="189">
                  <c:v>42370</c:v>
                </c:pt>
                <c:pt idx="190">
                  <c:v>42401</c:v>
                </c:pt>
                <c:pt idx="191">
                  <c:v>42430</c:v>
                </c:pt>
                <c:pt idx="192">
                  <c:v>42461</c:v>
                </c:pt>
                <c:pt idx="193">
                  <c:v>42491</c:v>
                </c:pt>
                <c:pt idx="194">
                  <c:v>42522</c:v>
                </c:pt>
                <c:pt idx="195">
                  <c:v>42552</c:v>
                </c:pt>
                <c:pt idx="196">
                  <c:v>42583</c:v>
                </c:pt>
                <c:pt idx="197">
                  <c:v>42614</c:v>
                </c:pt>
                <c:pt idx="198">
                  <c:v>42644</c:v>
                </c:pt>
                <c:pt idx="199">
                  <c:v>42675</c:v>
                </c:pt>
                <c:pt idx="200">
                  <c:v>42705</c:v>
                </c:pt>
                <c:pt idx="201">
                  <c:v>42736</c:v>
                </c:pt>
                <c:pt idx="202">
                  <c:v>42767</c:v>
                </c:pt>
                <c:pt idx="203">
                  <c:v>42795</c:v>
                </c:pt>
                <c:pt idx="204">
                  <c:v>42826</c:v>
                </c:pt>
                <c:pt idx="205">
                  <c:v>42856</c:v>
                </c:pt>
                <c:pt idx="206">
                  <c:v>42887</c:v>
                </c:pt>
                <c:pt idx="207">
                  <c:v>42917</c:v>
                </c:pt>
                <c:pt idx="208">
                  <c:v>42948</c:v>
                </c:pt>
                <c:pt idx="209">
                  <c:v>42979</c:v>
                </c:pt>
              </c:numCache>
            </c:numRef>
          </c:cat>
          <c:val>
            <c:numRef>
              <c:f>Monthly!$L$2:$L$211</c:f>
              <c:numCache>
                <c:formatCode>0</c:formatCode>
                <c:ptCount val="210"/>
                <c:pt idx="0">
                  <c:v>841</c:v>
                </c:pt>
                <c:pt idx="1">
                  <c:v>857</c:v>
                </c:pt>
                <c:pt idx="2">
                  <c:v>793</c:v>
                </c:pt>
                <c:pt idx="3">
                  <c:v>887</c:v>
                </c:pt>
                <c:pt idx="4">
                  <c:v>848</c:v>
                </c:pt>
                <c:pt idx="5">
                  <c:v>912</c:v>
                </c:pt>
                <c:pt idx="6">
                  <c:v>933</c:v>
                </c:pt>
                <c:pt idx="7">
                  <c:v>880</c:v>
                </c:pt>
                <c:pt idx="8">
                  <c:v>983</c:v>
                </c:pt>
                <c:pt idx="9">
                  <c:v>936</c:v>
                </c:pt>
                <c:pt idx="10">
                  <c:v>963</c:v>
                </c:pt>
                <c:pt idx="11">
                  <c:v>939</c:v>
                </c:pt>
                <c:pt idx="12">
                  <c:v>909</c:v>
                </c:pt>
                <c:pt idx="13">
                  <c:v>885</c:v>
                </c:pt>
                <c:pt idx="14">
                  <c:v>882</c:v>
                </c:pt>
                <c:pt idx="15">
                  <c:v>880</c:v>
                </c:pt>
                <c:pt idx="16">
                  <c:v>866</c:v>
                </c:pt>
                <c:pt idx="17">
                  <c:v>853</c:v>
                </c:pt>
                <c:pt idx="18">
                  <c:v>871</c:v>
                </c:pt>
                <c:pt idx="19">
                  <c:v>924</c:v>
                </c:pt>
                <c:pt idx="20">
                  <c:v>979</c:v>
                </c:pt>
                <c:pt idx="21">
                  <c:v>880</c:v>
                </c:pt>
                <c:pt idx="22">
                  <c:v>948</c:v>
                </c:pt>
                <c:pt idx="23">
                  <c:v>923</c:v>
                </c:pt>
                <c:pt idx="24">
                  <c:v>936</c:v>
                </c:pt>
                <c:pt idx="25">
                  <c:v>978</c:v>
                </c:pt>
                <c:pt idx="26">
                  <c:v>957</c:v>
                </c:pt>
                <c:pt idx="27">
                  <c:v>956</c:v>
                </c:pt>
                <c:pt idx="28">
                  <c:v>1014</c:v>
                </c:pt>
                <c:pt idx="29">
                  <c:v>1044</c:v>
                </c:pt>
                <c:pt idx="30">
                  <c:v>1006</c:v>
                </c:pt>
                <c:pt idx="31">
                  <c:v>1024</c:v>
                </c:pt>
                <c:pt idx="32">
                  <c:v>1048</c:v>
                </c:pt>
                <c:pt idx="33">
                  <c:v>999</c:v>
                </c:pt>
                <c:pt idx="34">
                  <c:v>936</c:v>
                </c:pt>
                <c:pt idx="35">
                  <c:v>999</c:v>
                </c:pt>
                <c:pt idx="36">
                  <c:v>1012</c:v>
                </c:pt>
                <c:pt idx="37">
                  <c:v>1078</c:v>
                </c:pt>
                <c:pt idx="38">
                  <c:v>1193</c:v>
                </c:pt>
                <c:pt idx="39">
                  <c:v>1168</c:v>
                </c:pt>
                <c:pt idx="40">
                  <c:v>1206</c:v>
                </c:pt>
                <c:pt idx="41">
                  <c:v>1131</c:v>
                </c:pt>
                <c:pt idx="42">
                  <c:v>1144</c:v>
                </c:pt>
                <c:pt idx="43">
                  <c:v>1093</c:v>
                </c:pt>
                <c:pt idx="44">
                  <c:v>1129</c:v>
                </c:pt>
                <c:pt idx="45">
                  <c:v>1165</c:v>
                </c:pt>
                <c:pt idx="46">
                  <c:v>1159</c:v>
                </c:pt>
                <c:pt idx="47">
                  <c:v>1276</c:v>
                </c:pt>
                <c:pt idx="48">
                  <c:v>1186</c:v>
                </c:pt>
                <c:pt idx="49">
                  <c:v>1241</c:v>
                </c:pt>
                <c:pt idx="50">
                  <c:v>1180</c:v>
                </c:pt>
                <c:pt idx="51">
                  <c:v>1088</c:v>
                </c:pt>
                <c:pt idx="52">
                  <c:v>1175</c:v>
                </c:pt>
                <c:pt idx="53">
                  <c:v>1214</c:v>
                </c:pt>
                <c:pt idx="54">
                  <c:v>1305</c:v>
                </c:pt>
                <c:pt idx="55">
                  <c:v>1179</c:v>
                </c:pt>
                <c:pt idx="56">
                  <c:v>1242</c:v>
                </c:pt>
                <c:pt idx="57">
                  <c:v>1203</c:v>
                </c:pt>
                <c:pt idx="58">
                  <c:v>1319</c:v>
                </c:pt>
                <c:pt idx="59">
                  <c:v>1328</c:v>
                </c:pt>
                <c:pt idx="60">
                  <c:v>1260</c:v>
                </c:pt>
                <c:pt idx="61">
                  <c:v>1286</c:v>
                </c:pt>
                <c:pt idx="62">
                  <c:v>1274</c:v>
                </c:pt>
                <c:pt idx="63">
                  <c:v>1389</c:v>
                </c:pt>
                <c:pt idx="64">
                  <c:v>1255</c:v>
                </c:pt>
                <c:pt idx="65">
                  <c:v>1244</c:v>
                </c:pt>
                <c:pt idx="66">
                  <c:v>1336</c:v>
                </c:pt>
                <c:pt idx="67">
                  <c:v>1214</c:v>
                </c:pt>
                <c:pt idx="68">
                  <c:v>1239</c:v>
                </c:pt>
                <c:pt idx="69">
                  <c:v>1174</c:v>
                </c:pt>
                <c:pt idx="70">
                  <c:v>1061</c:v>
                </c:pt>
                <c:pt idx="71">
                  <c:v>1116</c:v>
                </c:pt>
                <c:pt idx="72">
                  <c:v>1123</c:v>
                </c:pt>
                <c:pt idx="73">
                  <c:v>1086</c:v>
                </c:pt>
                <c:pt idx="74">
                  <c:v>1074</c:v>
                </c:pt>
                <c:pt idx="75">
                  <c:v>965</c:v>
                </c:pt>
                <c:pt idx="76">
                  <c:v>1035</c:v>
                </c:pt>
                <c:pt idx="77">
                  <c:v>1016</c:v>
                </c:pt>
                <c:pt idx="78">
                  <c:v>941</c:v>
                </c:pt>
                <c:pt idx="79">
                  <c:v>1003</c:v>
                </c:pt>
                <c:pt idx="80">
                  <c:v>998</c:v>
                </c:pt>
                <c:pt idx="81">
                  <c:v>891</c:v>
                </c:pt>
                <c:pt idx="82">
                  <c:v>828</c:v>
                </c:pt>
                <c:pt idx="83">
                  <c:v>833</c:v>
                </c:pt>
                <c:pt idx="84">
                  <c:v>887</c:v>
                </c:pt>
                <c:pt idx="85">
                  <c:v>842</c:v>
                </c:pt>
                <c:pt idx="86">
                  <c:v>793</c:v>
                </c:pt>
                <c:pt idx="87">
                  <c:v>778</c:v>
                </c:pt>
                <c:pt idx="88">
                  <c:v>699</c:v>
                </c:pt>
                <c:pt idx="89">
                  <c:v>686</c:v>
                </c:pt>
                <c:pt idx="90">
                  <c:v>727</c:v>
                </c:pt>
                <c:pt idx="91">
                  <c:v>641</c:v>
                </c:pt>
                <c:pt idx="92">
                  <c:v>619</c:v>
                </c:pt>
                <c:pt idx="93">
                  <c:v>627</c:v>
                </c:pt>
                <c:pt idx="94">
                  <c:v>593</c:v>
                </c:pt>
                <c:pt idx="95">
                  <c:v>535</c:v>
                </c:pt>
                <c:pt idx="96">
                  <c:v>536</c:v>
                </c:pt>
                <c:pt idx="97">
                  <c:v>504</c:v>
                </c:pt>
                <c:pt idx="98">
                  <c:v>487</c:v>
                </c:pt>
                <c:pt idx="99">
                  <c:v>477</c:v>
                </c:pt>
                <c:pt idx="100">
                  <c:v>435</c:v>
                </c:pt>
                <c:pt idx="101">
                  <c:v>433</c:v>
                </c:pt>
                <c:pt idx="102">
                  <c:v>393</c:v>
                </c:pt>
                <c:pt idx="103">
                  <c:v>389</c:v>
                </c:pt>
                <c:pt idx="104">
                  <c:v>377</c:v>
                </c:pt>
                <c:pt idx="105">
                  <c:v>336</c:v>
                </c:pt>
                <c:pt idx="106">
                  <c:v>372</c:v>
                </c:pt>
                <c:pt idx="107">
                  <c:v>339</c:v>
                </c:pt>
                <c:pt idx="108">
                  <c:v>337</c:v>
                </c:pt>
                <c:pt idx="109">
                  <c:v>376</c:v>
                </c:pt>
                <c:pt idx="110">
                  <c:v>393</c:v>
                </c:pt>
                <c:pt idx="111">
                  <c:v>411</c:v>
                </c:pt>
                <c:pt idx="112">
                  <c:v>418</c:v>
                </c:pt>
                <c:pt idx="113">
                  <c:v>386</c:v>
                </c:pt>
                <c:pt idx="114">
                  <c:v>396</c:v>
                </c:pt>
                <c:pt idx="115">
                  <c:v>375</c:v>
                </c:pt>
                <c:pt idx="116">
                  <c:v>352</c:v>
                </c:pt>
                <c:pt idx="117">
                  <c:v>345</c:v>
                </c:pt>
                <c:pt idx="118">
                  <c:v>336</c:v>
                </c:pt>
                <c:pt idx="119">
                  <c:v>381</c:v>
                </c:pt>
                <c:pt idx="120">
                  <c:v>422</c:v>
                </c:pt>
                <c:pt idx="121">
                  <c:v>280</c:v>
                </c:pt>
                <c:pt idx="122">
                  <c:v>305</c:v>
                </c:pt>
                <c:pt idx="123">
                  <c:v>283</c:v>
                </c:pt>
                <c:pt idx="124">
                  <c:v>282</c:v>
                </c:pt>
                <c:pt idx="125">
                  <c:v>317</c:v>
                </c:pt>
                <c:pt idx="126">
                  <c:v>291</c:v>
                </c:pt>
                <c:pt idx="127">
                  <c:v>287</c:v>
                </c:pt>
                <c:pt idx="128">
                  <c:v>326</c:v>
                </c:pt>
                <c:pt idx="129">
                  <c:v>307</c:v>
                </c:pt>
                <c:pt idx="130">
                  <c:v>270</c:v>
                </c:pt>
                <c:pt idx="131">
                  <c:v>300</c:v>
                </c:pt>
                <c:pt idx="132">
                  <c:v>310</c:v>
                </c:pt>
                <c:pt idx="133">
                  <c:v>305</c:v>
                </c:pt>
                <c:pt idx="134">
                  <c:v>301</c:v>
                </c:pt>
                <c:pt idx="135">
                  <c:v>296</c:v>
                </c:pt>
                <c:pt idx="136">
                  <c:v>299</c:v>
                </c:pt>
                <c:pt idx="137">
                  <c:v>304</c:v>
                </c:pt>
                <c:pt idx="138">
                  <c:v>316</c:v>
                </c:pt>
                <c:pt idx="139">
                  <c:v>328</c:v>
                </c:pt>
                <c:pt idx="140">
                  <c:v>341</c:v>
                </c:pt>
                <c:pt idx="141">
                  <c:v>335</c:v>
                </c:pt>
                <c:pt idx="142">
                  <c:v>366</c:v>
                </c:pt>
                <c:pt idx="143">
                  <c:v>354</c:v>
                </c:pt>
                <c:pt idx="144">
                  <c:v>354</c:v>
                </c:pt>
                <c:pt idx="145">
                  <c:v>370</c:v>
                </c:pt>
                <c:pt idx="146">
                  <c:v>360</c:v>
                </c:pt>
                <c:pt idx="147">
                  <c:v>369</c:v>
                </c:pt>
                <c:pt idx="148">
                  <c:v>375</c:v>
                </c:pt>
                <c:pt idx="149">
                  <c:v>385</c:v>
                </c:pt>
                <c:pt idx="150">
                  <c:v>358</c:v>
                </c:pt>
                <c:pt idx="151">
                  <c:v>392</c:v>
                </c:pt>
                <c:pt idx="152">
                  <c:v>399</c:v>
                </c:pt>
                <c:pt idx="153">
                  <c:v>442</c:v>
                </c:pt>
                <c:pt idx="154">
                  <c:v>439</c:v>
                </c:pt>
                <c:pt idx="155">
                  <c:v>449</c:v>
                </c:pt>
                <c:pt idx="156">
                  <c:v>451</c:v>
                </c:pt>
                <c:pt idx="157">
                  <c:v>430</c:v>
                </c:pt>
                <c:pt idx="158">
                  <c:v>463</c:v>
                </c:pt>
                <c:pt idx="159">
                  <c:v>376</c:v>
                </c:pt>
                <c:pt idx="160">
                  <c:v>380</c:v>
                </c:pt>
                <c:pt idx="161">
                  <c:v>399</c:v>
                </c:pt>
                <c:pt idx="162">
                  <c:v>444</c:v>
                </c:pt>
                <c:pt idx="163">
                  <c:v>446</c:v>
                </c:pt>
                <c:pt idx="164">
                  <c:v>441</c:v>
                </c:pt>
                <c:pt idx="165">
                  <c:v>447</c:v>
                </c:pt>
                <c:pt idx="166">
                  <c:v>423</c:v>
                </c:pt>
                <c:pt idx="167">
                  <c:v>410</c:v>
                </c:pt>
                <c:pt idx="168">
                  <c:v>401</c:v>
                </c:pt>
                <c:pt idx="169">
                  <c:v>452</c:v>
                </c:pt>
                <c:pt idx="170">
                  <c:v>416</c:v>
                </c:pt>
                <c:pt idx="171">
                  <c:v>402</c:v>
                </c:pt>
                <c:pt idx="172">
                  <c:v>449</c:v>
                </c:pt>
                <c:pt idx="173">
                  <c:v>466</c:v>
                </c:pt>
                <c:pt idx="174">
                  <c:v>474</c:v>
                </c:pt>
                <c:pt idx="175">
                  <c:v>446</c:v>
                </c:pt>
                <c:pt idx="176">
                  <c:v>492</c:v>
                </c:pt>
                <c:pt idx="177">
                  <c:v>523</c:v>
                </c:pt>
                <c:pt idx="178">
                  <c:v>549</c:v>
                </c:pt>
                <c:pt idx="179">
                  <c:v>481</c:v>
                </c:pt>
                <c:pt idx="180">
                  <c:v>500</c:v>
                </c:pt>
                <c:pt idx="181">
                  <c:v>504</c:v>
                </c:pt>
                <c:pt idx="182">
                  <c:v>476</c:v>
                </c:pt>
                <c:pt idx="183">
                  <c:v>498</c:v>
                </c:pt>
                <c:pt idx="184">
                  <c:v>513</c:v>
                </c:pt>
                <c:pt idx="185">
                  <c:v>461</c:v>
                </c:pt>
                <c:pt idx="186">
                  <c:v>482</c:v>
                </c:pt>
                <c:pt idx="187">
                  <c:v>508</c:v>
                </c:pt>
                <c:pt idx="188">
                  <c:v>536</c:v>
                </c:pt>
                <c:pt idx="189">
                  <c:v>520</c:v>
                </c:pt>
                <c:pt idx="190">
                  <c:v>525</c:v>
                </c:pt>
                <c:pt idx="191">
                  <c:v>533</c:v>
                </c:pt>
                <c:pt idx="192">
                  <c:v>566</c:v>
                </c:pt>
                <c:pt idx="193">
                  <c:v>560</c:v>
                </c:pt>
                <c:pt idx="194">
                  <c:v>559</c:v>
                </c:pt>
                <c:pt idx="195">
                  <c:v>627</c:v>
                </c:pt>
                <c:pt idx="196">
                  <c:v>567</c:v>
                </c:pt>
                <c:pt idx="197">
                  <c:v>570</c:v>
                </c:pt>
                <c:pt idx="198">
                  <c:v>577</c:v>
                </c:pt>
                <c:pt idx="199">
                  <c:v>579</c:v>
                </c:pt>
                <c:pt idx="200">
                  <c:v>548</c:v>
                </c:pt>
                <c:pt idx="201">
                  <c:v>599</c:v>
                </c:pt>
                <c:pt idx="202">
                  <c:v>615</c:v>
                </c:pt>
                <c:pt idx="203">
                  <c:v>638</c:v>
                </c:pt>
                <c:pt idx="204">
                  <c:v>590</c:v>
                </c:pt>
                <c:pt idx="205">
                  <c:v>606</c:v>
                </c:pt>
                <c:pt idx="206">
                  <c:v>614</c:v>
                </c:pt>
                <c:pt idx="207">
                  <c:v>580</c:v>
                </c:pt>
                <c:pt idx="208">
                  <c:v>560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97A-412D-843D-26876DF7CDAF}"/>
            </c:ext>
          </c:extLst>
        </c:ser>
        <c:ser>
          <c:idx val="4"/>
          <c:order val="4"/>
          <c:tx>
            <c:strRef>
              <c:f>Monthly!$M$1</c:f>
              <c:strCache>
                <c:ptCount val="1"/>
                <c:pt idx="0">
                  <c:v>New Private Housing Units Authorized by Building Permits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Monthly!$H$2:$H$211</c:f>
              <c:numCache>
                <c:formatCode>yyyy\-mm\-dd</c:formatCode>
                <c:ptCount val="210"/>
                <c:pt idx="0">
                  <c:v>36617</c:v>
                </c:pt>
                <c:pt idx="1">
                  <c:v>36647</c:v>
                </c:pt>
                <c:pt idx="2">
                  <c:v>36678</c:v>
                </c:pt>
                <c:pt idx="3">
                  <c:v>36708</c:v>
                </c:pt>
                <c:pt idx="4">
                  <c:v>36739</c:v>
                </c:pt>
                <c:pt idx="5">
                  <c:v>36770</c:v>
                </c:pt>
                <c:pt idx="6">
                  <c:v>36800</c:v>
                </c:pt>
                <c:pt idx="7">
                  <c:v>36831</c:v>
                </c:pt>
                <c:pt idx="8">
                  <c:v>36861</c:v>
                </c:pt>
                <c:pt idx="9">
                  <c:v>36892</c:v>
                </c:pt>
                <c:pt idx="10">
                  <c:v>36923</c:v>
                </c:pt>
                <c:pt idx="11">
                  <c:v>36951</c:v>
                </c:pt>
                <c:pt idx="12">
                  <c:v>36982</c:v>
                </c:pt>
                <c:pt idx="13">
                  <c:v>37012</c:v>
                </c:pt>
                <c:pt idx="14">
                  <c:v>37043</c:v>
                </c:pt>
                <c:pt idx="15">
                  <c:v>37073</c:v>
                </c:pt>
                <c:pt idx="16">
                  <c:v>37104</c:v>
                </c:pt>
                <c:pt idx="17">
                  <c:v>37135</c:v>
                </c:pt>
                <c:pt idx="18">
                  <c:v>37165</c:v>
                </c:pt>
                <c:pt idx="19">
                  <c:v>37196</c:v>
                </c:pt>
                <c:pt idx="20">
                  <c:v>37226</c:v>
                </c:pt>
                <c:pt idx="21">
                  <c:v>37257</c:v>
                </c:pt>
                <c:pt idx="22">
                  <c:v>37288</c:v>
                </c:pt>
                <c:pt idx="23">
                  <c:v>37316</c:v>
                </c:pt>
                <c:pt idx="24">
                  <c:v>37347</c:v>
                </c:pt>
                <c:pt idx="25">
                  <c:v>37377</c:v>
                </c:pt>
                <c:pt idx="26">
                  <c:v>37408</c:v>
                </c:pt>
                <c:pt idx="27">
                  <c:v>37438</c:v>
                </c:pt>
                <c:pt idx="28">
                  <c:v>37469</c:v>
                </c:pt>
                <c:pt idx="29">
                  <c:v>37500</c:v>
                </c:pt>
                <c:pt idx="30">
                  <c:v>37530</c:v>
                </c:pt>
                <c:pt idx="31">
                  <c:v>37561</c:v>
                </c:pt>
                <c:pt idx="32">
                  <c:v>37591</c:v>
                </c:pt>
                <c:pt idx="33">
                  <c:v>37622</c:v>
                </c:pt>
                <c:pt idx="34">
                  <c:v>37653</c:v>
                </c:pt>
                <c:pt idx="35">
                  <c:v>37681</c:v>
                </c:pt>
                <c:pt idx="36">
                  <c:v>37712</c:v>
                </c:pt>
                <c:pt idx="37">
                  <c:v>37742</c:v>
                </c:pt>
                <c:pt idx="38">
                  <c:v>37773</c:v>
                </c:pt>
                <c:pt idx="39">
                  <c:v>37803</c:v>
                </c:pt>
                <c:pt idx="40">
                  <c:v>37834</c:v>
                </c:pt>
                <c:pt idx="41">
                  <c:v>37865</c:v>
                </c:pt>
                <c:pt idx="42">
                  <c:v>37895</c:v>
                </c:pt>
                <c:pt idx="43">
                  <c:v>37926</c:v>
                </c:pt>
                <c:pt idx="44">
                  <c:v>37956</c:v>
                </c:pt>
                <c:pt idx="45">
                  <c:v>37987</c:v>
                </c:pt>
                <c:pt idx="46">
                  <c:v>38018</c:v>
                </c:pt>
                <c:pt idx="47">
                  <c:v>38047</c:v>
                </c:pt>
                <c:pt idx="48">
                  <c:v>38078</c:v>
                </c:pt>
                <c:pt idx="49">
                  <c:v>38108</c:v>
                </c:pt>
                <c:pt idx="50">
                  <c:v>38139</c:v>
                </c:pt>
                <c:pt idx="51">
                  <c:v>38169</c:v>
                </c:pt>
                <c:pt idx="52">
                  <c:v>38200</c:v>
                </c:pt>
                <c:pt idx="53">
                  <c:v>38231</c:v>
                </c:pt>
                <c:pt idx="54">
                  <c:v>38261</c:v>
                </c:pt>
                <c:pt idx="55">
                  <c:v>38292</c:v>
                </c:pt>
                <c:pt idx="56">
                  <c:v>38322</c:v>
                </c:pt>
                <c:pt idx="57">
                  <c:v>38353</c:v>
                </c:pt>
                <c:pt idx="58">
                  <c:v>38384</c:v>
                </c:pt>
                <c:pt idx="59">
                  <c:v>38412</c:v>
                </c:pt>
                <c:pt idx="60">
                  <c:v>38443</c:v>
                </c:pt>
                <c:pt idx="61">
                  <c:v>38473</c:v>
                </c:pt>
                <c:pt idx="62">
                  <c:v>38504</c:v>
                </c:pt>
                <c:pt idx="63">
                  <c:v>38534</c:v>
                </c:pt>
                <c:pt idx="64">
                  <c:v>38565</c:v>
                </c:pt>
                <c:pt idx="65">
                  <c:v>38596</c:v>
                </c:pt>
                <c:pt idx="66">
                  <c:v>38626</c:v>
                </c:pt>
                <c:pt idx="67">
                  <c:v>38657</c:v>
                </c:pt>
                <c:pt idx="68">
                  <c:v>38687</c:v>
                </c:pt>
                <c:pt idx="69">
                  <c:v>38718</c:v>
                </c:pt>
                <c:pt idx="70">
                  <c:v>38749</c:v>
                </c:pt>
                <c:pt idx="71">
                  <c:v>38777</c:v>
                </c:pt>
                <c:pt idx="72">
                  <c:v>38808</c:v>
                </c:pt>
                <c:pt idx="73">
                  <c:v>38838</c:v>
                </c:pt>
                <c:pt idx="74">
                  <c:v>38869</c:v>
                </c:pt>
                <c:pt idx="75">
                  <c:v>38899</c:v>
                </c:pt>
                <c:pt idx="76">
                  <c:v>38930</c:v>
                </c:pt>
                <c:pt idx="77">
                  <c:v>38961</c:v>
                </c:pt>
                <c:pt idx="78">
                  <c:v>38991</c:v>
                </c:pt>
                <c:pt idx="79">
                  <c:v>39022</c:v>
                </c:pt>
                <c:pt idx="80">
                  <c:v>39052</c:v>
                </c:pt>
                <c:pt idx="81">
                  <c:v>39083</c:v>
                </c:pt>
                <c:pt idx="82">
                  <c:v>39114</c:v>
                </c:pt>
                <c:pt idx="83">
                  <c:v>39142</c:v>
                </c:pt>
                <c:pt idx="84">
                  <c:v>39173</c:v>
                </c:pt>
                <c:pt idx="85">
                  <c:v>39203</c:v>
                </c:pt>
                <c:pt idx="86">
                  <c:v>39234</c:v>
                </c:pt>
                <c:pt idx="87">
                  <c:v>39264</c:v>
                </c:pt>
                <c:pt idx="88">
                  <c:v>39295</c:v>
                </c:pt>
                <c:pt idx="89">
                  <c:v>39326</c:v>
                </c:pt>
                <c:pt idx="90">
                  <c:v>39356</c:v>
                </c:pt>
                <c:pt idx="91">
                  <c:v>39387</c:v>
                </c:pt>
                <c:pt idx="92">
                  <c:v>39417</c:v>
                </c:pt>
                <c:pt idx="93">
                  <c:v>39448</c:v>
                </c:pt>
                <c:pt idx="94">
                  <c:v>39479</c:v>
                </c:pt>
                <c:pt idx="95">
                  <c:v>39508</c:v>
                </c:pt>
                <c:pt idx="96">
                  <c:v>39539</c:v>
                </c:pt>
                <c:pt idx="97">
                  <c:v>39569</c:v>
                </c:pt>
                <c:pt idx="98">
                  <c:v>39600</c:v>
                </c:pt>
                <c:pt idx="99">
                  <c:v>39630</c:v>
                </c:pt>
                <c:pt idx="100">
                  <c:v>39661</c:v>
                </c:pt>
                <c:pt idx="101">
                  <c:v>39692</c:v>
                </c:pt>
                <c:pt idx="102">
                  <c:v>39722</c:v>
                </c:pt>
                <c:pt idx="103">
                  <c:v>39753</c:v>
                </c:pt>
                <c:pt idx="104">
                  <c:v>39783</c:v>
                </c:pt>
                <c:pt idx="105">
                  <c:v>39814</c:v>
                </c:pt>
                <c:pt idx="106">
                  <c:v>39845</c:v>
                </c:pt>
                <c:pt idx="107">
                  <c:v>39873</c:v>
                </c:pt>
                <c:pt idx="108">
                  <c:v>39904</c:v>
                </c:pt>
                <c:pt idx="109">
                  <c:v>39934</c:v>
                </c:pt>
                <c:pt idx="110">
                  <c:v>39965</c:v>
                </c:pt>
                <c:pt idx="111">
                  <c:v>39995</c:v>
                </c:pt>
                <c:pt idx="112">
                  <c:v>40026</c:v>
                </c:pt>
                <c:pt idx="113">
                  <c:v>40057</c:v>
                </c:pt>
                <c:pt idx="114">
                  <c:v>40087</c:v>
                </c:pt>
                <c:pt idx="115">
                  <c:v>40118</c:v>
                </c:pt>
                <c:pt idx="116">
                  <c:v>40148</c:v>
                </c:pt>
                <c:pt idx="117">
                  <c:v>40179</c:v>
                </c:pt>
                <c:pt idx="118">
                  <c:v>40210</c:v>
                </c:pt>
                <c:pt idx="119">
                  <c:v>40238</c:v>
                </c:pt>
                <c:pt idx="120">
                  <c:v>40269</c:v>
                </c:pt>
                <c:pt idx="121">
                  <c:v>40299</c:v>
                </c:pt>
                <c:pt idx="122">
                  <c:v>40330</c:v>
                </c:pt>
                <c:pt idx="123">
                  <c:v>40360</c:v>
                </c:pt>
                <c:pt idx="124">
                  <c:v>40391</c:v>
                </c:pt>
                <c:pt idx="125">
                  <c:v>40422</c:v>
                </c:pt>
                <c:pt idx="126">
                  <c:v>40452</c:v>
                </c:pt>
                <c:pt idx="127">
                  <c:v>40483</c:v>
                </c:pt>
                <c:pt idx="128">
                  <c:v>40513</c:v>
                </c:pt>
                <c:pt idx="129">
                  <c:v>40544</c:v>
                </c:pt>
                <c:pt idx="130">
                  <c:v>40575</c:v>
                </c:pt>
                <c:pt idx="131">
                  <c:v>40603</c:v>
                </c:pt>
                <c:pt idx="132">
                  <c:v>40634</c:v>
                </c:pt>
                <c:pt idx="133">
                  <c:v>40664</c:v>
                </c:pt>
                <c:pt idx="134">
                  <c:v>40695</c:v>
                </c:pt>
                <c:pt idx="135">
                  <c:v>40725</c:v>
                </c:pt>
                <c:pt idx="136">
                  <c:v>40756</c:v>
                </c:pt>
                <c:pt idx="137">
                  <c:v>40787</c:v>
                </c:pt>
                <c:pt idx="138">
                  <c:v>40817</c:v>
                </c:pt>
                <c:pt idx="139">
                  <c:v>40848</c:v>
                </c:pt>
                <c:pt idx="140">
                  <c:v>40878</c:v>
                </c:pt>
                <c:pt idx="141">
                  <c:v>40909</c:v>
                </c:pt>
                <c:pt idx="142">
                  <c:v>40940</c:v>
                </c:pt>
                <c:pt idx="143">
                  <c:v>40969</c:v>
                </c:pt>
                <c:pt idx="144">
                  <c:v>41000</c:v>
                </c:pt>
                <c:pt idx="145">
                  <c:v>41030</c:v>
                </c:pt>
                <c:pt idx="146">
                  <c:v>41061</c:v>
                </c:pt>
                <c:pt idx="147">
                  <c:v>41091</c:v>
                </c:pt>
                <c:pt idx="148">
                  <c:v>41122</c:v>
                </c:pt>
                <c:pt idx="149">
                  <c:v>41153</c:v>
                </c:pt>
                <c:pt idx="150">
                  <c:v>41183</c:v>
                </c:pt>
                <c:pt idx="151">
                  <c:v>41214</c:v>
                </c:pt>
                <c:pt idx="152">
                  <c:v>41244</c:v>
                </c:pt>
                <c:pt idx="153">
                  <c:v>41275</c:v>
                </c:pt>
                <c:pt idx="154">
                  <c:v>41306</c:v>
                </c:pt>
                <c:pt idx="155">
                  <c:v>41334</c:v>
                </c:pt>
                <c:pt idx="156">
                  <c:v>41365</c:v>
                </c:pt>
                <c:pt idx="157">
                  <c:v>41395</c:v>
                </c:pt>
                <c:pt idx="158">
                  <c:v>41426</c:v>
                </c:pt>
                <c:pt idx="159">
                  <c:v>41456</c:v>
                </c:pt>
                <c:pt idx="160">
                  <c:v>41487</c:v>
                </c:pt>
                <c:pt idx="161">
                  <c:v>41518</c:v>
                </c:pt>
                <c:pt idx="162">
                  <c:v>41548</c:v>
                </c:pt>
                <c:pt idx="163">
                  <c:v>41579</c:v>
                </c:pt>
                <c:pt idx="164">
                  <c:v>41609</c:v>
                </c:pt>
                <c:pt idx="165">
                  <c:v>41640</c:v>
                </c:pt>
                <c:pt idx="166">
                  <c:v>41671</c:v>
                </c:pt>
                <c:pt idx="167">
                  <c:v>41699</c:v>
                </c:pt>
                <c:pt idx="168">
                  <c:v>41730</c:v>
                </c:pt>
                <c:pt idx="169">
                  <c:v>41760</c:v>
                </c:pt>
                <c:pt idx="170">
                  <c:v>41791</c:v>
                </c:pt>
                <c:pt idx="171">
                  <c:v>41821</c:v>
                </c:pt>
                <c:pt idx="172">
                  <c:v>41852</c:v>
                </c:pt>
                <c:pt idx="173">
                  <c:v>41883</c:v>
                </c:pt>
                <c:pt idx="174">
                  <c:v>41913</c:v>
                </c:pt>
                <c:pt idx="175">
                  <c:v>41944</c:v>
                </c:pt>
                <c:pt idx="176">
                  <c:v>41974</c:v>
                </c:pt>
                <c:pt idx="177">
                  <c:v>42005</c:v>
                </c:pt>
                <c:pt idx="178">
                  <c:v>42036</c:v>
                </c:pt>
                <c:pt idx="179">
                  <c:v>42064</c:v>
                </c:pt>
                <c:pt idx="180">
                  <c:v>42095</c:v>
                </c:pt>
                <c:pt idx="181">
                  <c:v>42125</c:v>
                </c:pt>
                <c:pt idx="182">
                  <c:v>42156</c:v>
                </c:pt>
                <c:pt idx="183">
                  <c:v>42186</c:v>
                </c:pt>
                <c:pt idx="184">
                  <c:v>42217</c:v>
                </c:pt>
                <c:pt idx="185">
                  <c:v>42248</c:v>
                </c:pt>
                <c:pt idx="186">
                  <c:v>42278</c:v>
                </c:pt>
                <c:pt idx="187">
                  <c:v>42309</c:v>
                </c:pt>
                <c:pt idx="188">
                  <c:v>42339</c:v>
                </c:pt>
                <c:pt idx="189">
                  <c:v>42370</c:v>
                </c:pt>
                <c:pt idx="190">
                  <c:v>42401</c:v>
                </c:pt>
                <c:pt idx="191">
                  <c:v>42430</c:v>
                </c:pt>
                <c:pt idx="192">
                  <c:v>42461</c:v>
                </c:pt>
                <c:pt idx="193">
                  <c:v>42491</c:v>
                </c:pt>
                <c:pt idx="194">
                  <c:v>42522</c:v>
                </c:pt>
                <c:pt idx="195">
                  <c:v>42552</c:v>
                </c:pt>
                <c:pt idx="196">
                  <c:v>42583</c:v>
                </c:pt>
                <c:pt idx="197">
                  <c:v>42614</c:v>
                </c:pt>
                <c:pt idx="198">
                  <c:v>42644</c:v>
                </c:pt>
                <c:pt idx="199">
                  <c:v>42675</c:v>
                </c:pt>
                <c:pt idx="200">
                  <c:v>42705</c:v>
                </c:pt>
                <c:pt idx="201">
                  <c:v>42736</c:v>
                </c:pt>
                <c:pt idx="202">
                  <c:v>42767</c:v>
                </c:pt>
                <c:pt idx="203">
                  <c:v>42795</c:v>
                </c:pt>
                <c:pt idx="204">
                  <c:v>42826</c:v>
                </c:pt>
                <c:pt idx="205">
                  <c:v>42856</c:v>
                </c:pt>
                <c:pt idx="206">
                  <c:v>42887</c:v>
                </c:pt>
                <c:pt idx="207">
                  <c:v>42917</c:v>
                </c:pt>
                <c:pt idx="208">
                  <c:v>42948</c:v>
                </c:pt>
                <c:pt idx="209">
                  <c:v>42979</c:v>
                </c:pt>
              </c:numCache>
            </c:numRef>
          </c:cat>
          <c:val>
            <c:numRef>
              <c:f>Monthly!$M$2:$M$211</c:f>
              <c:numCache>
                <c:formatCode>0</c:formatCode>
                <c:ptCount val="210"/>
                <c:pt idx="0">
                  <c:v>1597</c:v>
                </c:pt>
                <c:pt idx="1">
                  <c:v>1543</c:v>
                </c:pt>
                <c:pt idx="2">
                  <c:v>1572</c:v>
                </c:pt>
                <c:pt idx="3">
                  <c:v>1542</c:v>
                </c:pt>
                <c:pt idx="4">
                  <c:v>1552</c:v>
                </c:pt>
                <c:pt idx="5">
                  <c:v>1570</c:v>
                </c:pt>
                <c:pt idx="6">
                  <c:v>1577</c:v>
                </c:pt>
                <c:pt idx="7">
                  <c:v>1614</c:v>
                </c:pt>
                <c:pt idx="8">
                  <c:v>1543</c:v>
                </c:pt>
                <c:pt idx="9">
                  <c:v>1699</c:v>
                </c:pt>
                <c:pt idx="10">
                  <c:v>1656</c:v>
                </c:pt>
                <c:pt idx="11">
                  <c:v>1659</c:v>
                </c:pt>
                <c:pt idx="12">
                  <c:v>1666</c:v>
                </c:pt>
                <c:pt idx="13">
                  <c:v>1665</c:v>
                </c:pt>
                <c:pt idx="14">
                  <c:v>1626</c:v>
                </c:pt>
                <c:pt idx="15">
                  <c:v>1598</c:v>
                </c:pt>
                <c:pt idx="16">
                  <c:v>1615</c:v>
                </c:pt>
                <c:pt idx="17">
                  <c:v>1565</c:v>
                </c:pt>
                <c:pt idx="18">
                  <c:v>1566</c:v>
                </c:pt>
                <c:pt idx="19">
                  <c:v>1651</c:v>
                </c:pt>
                <c:pt idx="20">
                  <c:v>1680</c:v>
                </c:pt>
                <c:pt idx="21">
                  <c:v>1665</c:v>
                </c:pt>
                <c:pt idx="22">
                  <c:v>1787</c:v>
                </c:pt>
                <c:pt idx="23">
                  <c:v>1691</c:v>
                </c:pt>
                <c:pt idx="24">
                  <c:v>1669</c:v>
                </c:pt>
                <c:pt idx="25">
                  <c:v>1716</c:v>
                </c:pt>
                <c:pt idx="26">
                  <c:v>1758</c:v>
                </c:pt>
                <c:pt idx="27">
                  <c:v>1738</c:v>
                </c:pt>
                <c:pt idx="28">
                  <c:v>1695</c:v>
                </c:pt>
                <c:pt idx="29">
                  <c:v>1803</c:v>
                </c:pt>
                <c:pt idx="30">
                  <c:v>1799</c:v>
                </c:pt>
                <c:pt idx="31">
                  <c:v>1771</c:v>
                </c:pt>
                <c:pt idx="32">
                  <c:v>1896</c:v>
                </c:pt>
                <c:pt idx="33">
                  <c:v>1808</c:v>
                </c:pt>
                <c:pt idx="34">
                  <c:v>1854</c:v>
                </c:pt>
                <c:pt idx="35">
                  <c:v>1757</c:v>
                </c:pt>
                <c:pt idx="36">
                  <c:v>1803</c:v>
                </c:pt>
                <c:pt idx="37">
                  <c:v>1835</c:v>
                </c:pt>
                <c:pt idx="38">
                  <c:v>1875</c:v>
                </c:pt>
                <c:pt idx="39">
                  <c:v>1885</c:v>
                </c:pt>
                <c:pt idx="40">
                  <c:v>1966</c:v>
                </c:pt>
                <c:pt idx="41">
                  <c:v>1961</c:v>
                </c:pt>
                <c:pt idx="42">
                  <c:v>2012</c:v>
                </c:pt>
                <c:pt idx="43">
                  <c:v>1918</c:v>
                </c:pt>
                <c:pt idx="44">
                  <c:v>1987</c:v>
                </c:pt>
                <c:pt idx="45">
                  <c:v>1952</c:v>
                </c:pt>
                <c:pt idx="46">
                  <c:v>1966</c:v>
                </c:pt>
                <c:pt idx="47">
                  <c:v>2066</c:v>
                </c:pt>
                <c:pt idx="48">
                  <c:v>2070</c:v>
                </c:pt>
                <c:pt idx="49">
                  <c:v>2150</c:v>
                </c:pt>
                <c:pt idx="50">
                  <c:v>2020</c:v>
                </c:pt>
                <c:pt idx="51">
                  <c:v>2112</c:v>
                </c:pt>
                <c:pt idx="52">
                  <c:v>2056</c:v>
                </c:pt>
                <c:pt idx="53">
                  <c:v>2041</c:v>
                </c:pt>
                <c:pt idx="54">
                  <c:v>2097</c:v>
                </c:pt>
                <c:pt idx="55">
                  <c:v>2079</c:v>
                </c:pt>
                <c:pt idx="56">
                  <c:v>2082</c:v>
                </c:pt>
                <c:pt idx="57">
                  <c:v>2139</c:v>
                </c:pt>
                <c:pt idx="58">
                  <c:v>2114</c:v>
                </c:pt>
                <c:pt idx="59">
                  <c:v>2062</c:v>
                </c:pt>
                <c:pt idx="60">
                  <c:v>2150</c:v>
                </c:pt>
                <c:pt idx="61">
                  <c:v>2085</c:v>
                </c:pt>
                <c:pt idx="62">
                  <c:v>2178</c:v>
                </c:pt>
                <c:pt idx="63">
                  <c:v>2203</c:v>
                </c:pt>
                <c:pt idx="64">
                  <c:v>2219</c:v>
                </c:pt>
                <c:pt idx="65">
                  <c:v>2263</c:v>
                </c:pt>
                <c:pt idx="66">
                  <c:v>2170</c:v>
                </c:pt>
                <c:pt idx="67">
                  <c:v>2218</c:v>
                </c:pt>
                <c:pt idx="68">
                  <c:v>2120</c:v>
                </c:pt>
                <c:pt idx="69">
                  <c:v>2212</c:v>
                </c:pt>
                <c:pt idx="70">
                  <c:v>2141</c:v>
                </c:pt>
                <c:pt idx="71">
                  <c:v>2118</c:v>
                </c:pt>
                <c:pt idx="72">
                  <c:v>1998</c:v>
                </c:pt>
                <c:pt idx="73">
                  <c:v>1905</c:v>
                </c:pt>
                <c:pt idx="74">
                  <c:v>1867</c:v>
                </c:pt>
                <c:pt idx="75">
                  <c:v>1763</c:v>
                </c:pt>
                <c:pt idx="76">
                  <c:v>1722</c:v>
                </c:pt>
                <c:pt idx="77">
                  <c:v>1655</c:v>
                </c:pt>
                <c:pt idx="78">
                  <c:v>1570</c:v>
                </c:pt>
                <c:pt idx="79">
                  <c:v>1535</c:v>
                </c:pt>
                <c:pt idx="80">
                  <c:v>1638</c:v>
                </c:pt>
                <c:pt idx="81">
                  <c:v>1626</c:v>
                </c:pt>
                <c:pt idx="82">
                  <c:v>1598</c:v>
                </c:pt>
                <c:pt idx="83">
                  <c:v>1596</c:v>
                </c:pt>
                <c:pt idx="84">
                  <c:v>1470</c:v>
                </c:pt>
                <c:pt idx="85">
                  <c:v>1493</c:v>
                </c:pt>
                <c:pt idx="86">
                  <c:v>1407</c:v>
                </c:pt>
                <c:pt idx="87">
                  <c:v>1361</c:v>
                </c:pt>
                <c:pt idx="88">
                  <c:v>1321</c:v>
                </c:pt>
                <c:pt idx="89">
                  <c:v>1261</c:v>
                </c:pt>
                <c:pt idx="90">
                  <c:v>1192</c:v>
                </c:pt>
                <c:pt idx="91">
                  <c:v>1224</c:v>
                </c:pt>
                <c:pt idx="92">
                  <c:v>1149</c:v>
                </c:pt>
                <c:pt idx="93">
                  <c:v>1094</c:v>
                </c:pt>
                <c:pt idx="94">
                  <c:v>1014</c:v>
                </c:pt>
                <c:pt idx="95">
                  <c:v>967</c:v>
                </c:pt>
                <c:pt idx="96">
                  <c:v>1008</c:v>
                </c:pt>
                <c:pt idx="97">
                  <c:v>995</c:v>
                </c:pt>
                <c:pt idx="98">
                  <c:v>1180</c:v>
                </c:pt>
                <c:pt idx="99">
                  <c:v>921</c:v>
                </c:pt>
                <c:pt idx="100">
                  <c:v>858</c:v>
                </c:pt>
                <c:pt idx="101">
                  <c:v>797</c:v>
                </c:pt>
                <c:pt idx="102">
                  <c:v>736</c:v>
                </c:pt>
                <c:pt idx="103">
                  <c:v>626</c:v>
                </c:pt>
                <c:pt idx="104">
                  <c:v>554</c:v>
                </c:pt>
                <c:pt idx="105">
                  <c:v>545</c:v>
                </c:pt>
                <c:pt idx="106">
                  <c:v>558</c:v>
                </c:pt>
                <c:pt idx="107">
                  <c:v>513</c:v>
                </c:pt>
                <c:pt idx="108">
                  <c:v>521</c:v>
                </c:pt>
                <c:pt idx="109">
                  <c:v>556</c:v>
                </c:pt>
                <c:pt idx="110">
                  <c:v>601</c:v>
                </c:pt>
                <c:pt idx="111">
                  <c:v>595</c:v>
                </c:pt>
                <c:pt idx="112">
                  <c:v>616</c:v>
                </c:pt>
                <c:pt idx="113">
                  <c:v>609</c:v>
                </c:pt>
                <c:pt idx="114">
                  <c:v>583</c:v>
                </c:pt>
                <c:pt idx="115">
                  <c:v>623</c:v>
                </c:pt>
                <c:pt idx="116">
                  <c:v>664</c:v>
                </c:pt>
                <c:pt idx="117">
                  <c:v>636</c:v>
                </c:pt>
                <c:pt idx="118">
                  <c:v>650</c:v>
                </c:pt>
                <c:pt idx="119">
                  <c:v>687</c:v>
                </c:pt>
                <c:pt idx="120">
                  <c:v>637</c:v>
                </c:pt>
                <c:pt idx="121">
                  <c:v>575</c:v>
                </c:pt>
                <c:pt idx="122">
                  <c:v>587</c:v>
                </c:pt>
                <c:pt idx="123">
                  <c:v>579</c:v>
                </c:pt>
                <c:pt idx="124">
                  <c:v>580</c:v>
                </c:pt>
                <c:pt idx="125">
                  <c:v>563</c:v>
                </c:pt>
                <c:pt idx="126">
                  <c:v>558</c:v>
                </c:pt>
                <c:pt idx="127">
                  <c:v>560</c:v>
                </c:pt>
                <c:pt idx="128">
                  <c:v>632</c:v>
                </c:pt>
                <c:pt idx="129">
                  <c:v>576</c:v>
                </c:pt>
                <c:pt idx="130">
                  <c:v>542</c:v>
                </c:pt>
                <c:pt idx="131">
                  <c:v>583</c:v>
                </c:pt>
                <c:pt idx="132">
                  <c:v>581</c:v>
                </c:pt>
                <c:pt idx="133">
                  <c:v>618</c:v>
                </c:pt>
                <c:pt idx="134">
                  <c:v>636</c:v>
                </c:pt>
                <c:pt idx="135">
                  <c:v>621</c:v>
                </c:pt>
                <c:pt idx="136">
                  <c:v>647</c:v>
                </c:pt>
                <c:pt idx="137">
                  <c:v>610</c:v>
                </c:pt>
                <c:pt idx="138">
                  <c:v>671</c:v>
                </c:pt>
                <c:pt idx="139">
                  <c:v>706</c:v>
                </c:pt>
                <c:pt idx="140">
                  <c:v>697</c:v>
                </c:pt>
                <c:pt idx="141">
                  <c:v>715</c:v>
                </c:pt>
                <c:pt idx="142">
                  <c:v>733</c:v>
                </c:pt>
                <c:pt idx="143">
                  <c:v>797</c:v>
                </c:pt>
                <c:pt idx="144">
                  <c:v>747</c:v>
                </c:pt>
                <c:pt idx="145">
                  <c:v>807</c:v>
                </c:pt>
                <c:pt idx="146">
                  <c:v>790</c:v>
                </c:pt>
                <c:pt idx="147">
                  <c:v>840</c:v>
                </c:pt>
                <c:pt idx="148">
                  <c:v>832</c:v>
                </c:pt>
                <c:pt idx="149">
                  <c:v>921</c:v>
                </c:pt>
                <c:pt idx="150">
                  <c:v>895</c:v>
                </c:pt>
                <c:pt idx="151">
                  <c:v>930</c:v>
                </c:pt>
                <c:pt idx="152">
                  <c:v>938</c:v>
                </c:pt>
                <c:pt idx="153">
                  <c:v>928</c:v>
                </c:pt>
                <c:pt idx="154">
                  <c:v>971</c:v>
                </c:pt>
                <c:pt idx="155">
                  <c:v>932</c:v>
                </c:pt>
                <c:pt idx="156">
                  <c:v>1015</c:v>
                </c:pt>
                <c:pt idx="157">
                  <c:v>1016</c:v>
                </c:pt>
                <c:pt idx="158">
                  <c:v>951</c:v>
                </c:pt>
                <c:pt idx="159">
                  <c:v>986</c:v>
                </c:pt>
                <c:pt idx="160">
                  <c:v>947</c:v>
                </c:pt>
                <c:pt idx="161">
                  <c:v>1015</c:v>
                </c:pt>
                <c:pt idx="162">
                  <c:v>1031</c:v>
                </c:pt>
                <c:pt idx="163">
                  <c:v>1042</c:v>
                </c:pt>
                <c:pt idx="164">
                  <c:v>1013</c:v>
                </c:pt>
                <c:pt idx="165">
                  <c:v>1001</c:v>
                </c:pt>
                <c:pt idx="166">
                  <c:v>1032</c:v>
                </c:pt>
                <c:pt idx="167">
                  <c:v>1078</c:v>
                </c:pt>
                <c:pt idx="168">
                  <c:v>1080</c:v>
                </c:pt>
                <c:pt idx="169">
                  <c:v>1007</c:v>
                </c:pt>
                <c:pt idx="170">
                  <c:v>1015</c:v>
                </c:pt>
                <c:pt idx="171">
                  <c:v>1053</c:v>
                </c:pt>
                <c:pt idx="172">
                  <c:v>1045</c:v>
                </c:pt>
                <c:pt idx="173">
                  <c:v>1062</c:v>
                </c:pt>
                <c:pt idx="174">
                  <c:v>1123</c:v>
                </c:pt>
                <c:pt idx="175">
                  <c:v>1073</c:v>
                </c:pt>
                <c:pt idx="176">
                  <c:v>1070</c:v>
                </c:pt>
                <c:pt idx="177">
                  <c:v>1069</c:v>
                </c:pt>
                <c:pt idx="178">
                  <c:v>1127</c:v>
                </c:pt>
                <c:pt idx="179">
                  <c:v>1079</c:v>
                </c:pt>
                <c:pt idx="180">
                  <c:v>1178</c:v>
                </c:pt>
                <c:pt idx="181">
                  <c:v>1255</c:v>
                </c:pt>
                <c:pt idx="182">
                  <c:v>1363</c:v>
                </c:pt>
                <c:pt idx="183">
                  <c:v>1134</c:v>
                </c:pt>
                <c:pt idx="184">
                  <c:v>1159</c:v>
                </c:pt>
                <c:pt idx="185">
                  <c:v>1125</c:v>
                </c:pt>
                <c:pt idx="186">
                  <c:v>1166</c:v>
                </c:pt>
                <c:pt idx="187">
                  <c:v>1267</c:v>
                </c:pt>
                <c:pt idx="188">
                  <c:v>1218</c:v>
                </c:pt>
                <c:pt idx="189">
                  <c:v>1193</c:v>
                </c:pt>
                <c:pt idx="190">
                  <c:v>1195</c:v>
                </c:pt>
                <c:pt idx="191">
                  <c:v>1115</c:v>
                </c:pt>
                <c:pt idx="192">
                  <c:v>1163</c:v>
                </c:pt>
                <c:pt idx="193">
                  <c:v>1178</c:v>
                </c:pt>
                <c:pt idx="194">
                  <c:v>1193</c:v>
                </c:pt>
                <c:pt idx="195">
                  <c:v>1175</c:v>
                </c:pt>
                <c:pt idx="196">
                  <c:v>1200</c:v>
                </c:pt>
                <c:pt idx="197">
                  <c:v>1270</c:v>
                </c:pt>
                <c:pt idx="198">
                  <c:v>1285</c:v>
                </c:pt>
                <c:pt idx="199">
                  <c:v>1255</c:v>
                </c:pt>
                <c:pt idx="200">
                  <c:v>1266</c:v>
                </c:pt>
                <c:pt idx="201">
                  <c:v>1300</c:v>
                </c:pt>
                <c:pt idx="202">
                  <c:v>1219</c:v>
                </c:pt>
                <c:pt idx="203">
                  <c:v>1260</c:v>
                </c:pt>
                <c:pt idx="204">
                  <c:v>1228</c:v>
                </c:pt>
                <c:pt idx="205">
                  <c:v>1168</c:v>
                </c:pt>
                <c:pt idx="206">
                  <c:v>1275</c:v>
                </c:pt>
                <c:pt idx="207">
                  <c:v>1230</c:v>
                </c:pt>
                <c:pt idx="208">
                  <c:v>1272</c:v>
                </c:pt>
                <c:pt idx="209">
                  <c:v>1215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97A-412D-843D-26876DF7CD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625989008"/>
        <c:axId val="-507231360"/>
      </c:lineChart>
      <c:lineChart>
        <c:grouping val="standard"/>
        <c:varyColors val="0"/>
        <c:ser>
          <c:idx val="1"/>
          <c:order val="1"/>
          <c:tx>
            <c:strRef>
              <c:f>Monthly!$J$1</c:f>
              <c:strCache>
                <c:ptCount val="1"/>
                <c:pt idx="0">
                  <c:v>S&amp;P/Case-Shiller U.S. National Home Price Index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Monthly!$H$2:$H$211</c:f>
              <c:numCache>
                <c:formatCode>yyyy\-mm\-dd</c:formatCode>
                <c:ptCount val="210"/>
                <c:pt idx="0">
                  <c:v>36617</c:v>
                </c:pt>
                <c:pt idx="1">
                  <c:v>36647</c:v>
                </c:pt>
                <c:pt idx="2">
                  <c:v>36678</c:v>
                </c:pt>
                <c:pt idx="3">
                  <c:v>36708</c:v>
                </c:pt>
                <c:pt idx="4">
                  <c:v>36739</c:v>
                </c:pt>
                <c:pt idx="5">
                  <c:v>36770</c:v>
                </c:pt>
                <c:pt idx="6">
                  <c:v>36800</c:v>
                </c:pt>
                <c:pt idx="7">
                  <c:v>36831</c:v>
                </c:pt>
                <c:pt idx="8">
                  <c:v>36861</c:v>
                </c:pt>
                <c:pt idx="9">
                  <c:v>36892</c:v>
                </c:pt>
                <c:pt idx="10">
                  <c:v>36923</c:v>
                </c:pt>
                <c:pt idx="11">
                  <c:v>36951</c:v>
                </c:pt>
                <c:pt idx="12">
                  <c:v>36982</c:v>
                </c:pt>
                <c:pt idx="13">
                  <c:v>37012</c:v>
                </c:pt>
                <c:pt idx="14">
                  <c:v>37043</c:v>
                </c:pt>
                <c:pt idx="15">
                  <c:v>37073</c:v>
                </c:pt>
                <c:pt idx="16">
                  <c:v>37104</c:v>
                </c:pt>
                <c:pt idx="17">
                  <c:v>37135</c:v>
                </c:pt>
                <c:pt idx="18">
                  <c:v>37165</c:v>
                </c:pt>
                <c:pt idx="19">
                  <c:v>37196</c:v>
                </c:pt>
                <c:pt idx="20">
                  <c:v>37226</c:v>
                </c:pt>
                <c:pt idx="21">
                  <c:v>37257</c:v>
                </c:pt>
                <c:pt idx="22">
                  <c:v>37288</c:v>
                </c:pt>
                <c:pt idx="23">
                  <c:v>37316</c:v>
                </c:pt>
                <c:pt idx="24">
                  <c:v>37347</c:v>
                </c:pt>
                <c:pt idx="25">
                  <c:v>37377</c:v>
                </c:pt>
                <c:pt idx="26">
                  <c:v>37408</c:v>
                </c:pt>
                <c:pt idx="27">
                  <c:v>37438</c:v>
                </c:pt>
                <c:pt idx="28">
                  <c:v>37469</c:v>
                </c:pt>
                <c:pt idx="29">
                  <c:v>37500</c:v>
                </c:pt>
                <c:pt idx="30">
                  <c:v>37530</c:v>
                </c:pt>
                <c:pt idx="31">
                  <c:v>37561</c:v>
                </c:pt>
                <c:pt idx="32">
                  <c:v>37591</c:v>
                </c:pt>
                <c:pt idx="33">
                  <c:v>37622</c:v>
                </c:pt>
                <c:pt idx="34">
                  <c:v>37653</c:v>
                </c:pt>
                <c:pt idx="35">
                  <c:v>37681</c:v>
                </c:pt>
                <c:pt idx="36">
                  <c:v>37712</c:v>
                </c:pt>
                <c:pt idx="37">
                  <c:v>37742</c:v>
                </c:pt>
                <c:pt idx="38">
                  <c:v>37773</c:v>
                </c:pt>
                <c:pt idx="39">
                  <c:v>37803</c:v>
                </c:pt>
                <c:pt idx="40">
                  <c:v>37834</c:v>
                </c:pt>
                <c:pt idx="41">
                  <c:v>37865</c:v>
                </c:pt>
                <c:pt idx="42">
                  <c:v>37895</c:v>
                </c:pt>
                <c:pt idx="43">
                  <c:v>37926</c:v>
                </c:pt>
                <c:pt idx="44">
                  <c:v>37956</c:v>
                </c:pt>
                <c:pt idx="45">
                  <c:v>37987</c:v>
                </c:pt>
                <c:pt idx="46">
                  <c:v>38018</c:v>
                </c:pt>
                <c:pt idx="47">
                  <c:v>38047</c:v>
                </c:pt>
                <c:pt idx="48">
                  <c:v>38078</c:v>
                </c:pt>
                <c:pt idx="49">
                  <c:v>38108</c:v>
                </c:pt>
                <c:pt idx="50">
                  <c:v>38139</c:v>
                </c:pt>
                <c:pt idx="51">
                  <c:v>38169</c:v>
                </c:pt>
                <c:pt idx="52">
                  <c:v>38200</c:v>
                </c:pt>
                <c:pt idx="53">
                  <c:v>38231</c:v>
                </c:pt>
                <c:pt idx="54">
                  <c:v>38261</c:v>
                </c:pt>
                <c:pt idx="55">
                  <c:v>38292</c:v>
                </c:pt>
                <c:pt idx="56">
                  <c:v>38322</c:v>
                </c:pt>
                <c:pt idx="57">
                  <c:v>38353</c:v>
                </c:pt>
                <c:pt idx="58">
                  <c:v>38384</c:v>
                </c:pt>
                <c:pt idx="59">
                  <c:v>38412</c:v>
                </c:pt>
                <c:pt idx="60">
                  <c:v>38443</c:v>
                </c:pt>
                <c:pt idx="61">
                  <c:v>38473</c:v>
                </c:pt>
                <c:pt idx="62">
                  <c:v>38504</c:v>
                </c:pt>
                <c:pt idx="63">
                  <c:v>38534</c:v>
                </c:pt>
                <c:pt idx="64">
                  <c:v>38565</c:v>
                </c:pt>
                <c:pt idx="65">
                  <c:v>38596</c:v>
                </c:pt>
                <c:pt idx="66">
                  <c:v>38626</c:v>
                </c:pt>
                <c:pt idx="67">
                  <c:v>38657</c:v>
                </c:pt>
                <c:pt idx="68">
                  <c:v>38687</c:v>
                </c:pt>
                <c:pt idx="69">
                  <c:v>38718</c:v>
                </c:pt>
                <c:pt idx="70">
                  <c:v>38749</c:v>
                </c:pt>
                <c:pt idx="71">
                  <c:v>38777</c:v>
                </c:pt>
                <c:pt idx="72">
                  <c:v>38808</c:v>
                </c:pt>
                <c:pt idx="73">
                  <c:v>38838</c:v>
                </c:pt>
                <c:pt idx="74">
                  <c:v>38869</c:v>
                </c:pt>
                <c:pt idx="75">
                  <c:v>38899</c:v>
                </c:pt>
                <c:pt idx="76">
                  <c:v>38930</c:v>
                </c:pt>
                <c:pt idx="77">
                  <c:v>38961</c:v>
                </c:pt>
                <c:pt idx="78">
                  <c:v>38991</c:v>
                </c:pt>
                <c:pt idx="79">
                  <c:v>39022</c:v>
                </c:pt>
                <c:pt idx="80">
                  <c:v>39052</c:v>
                </c:pt>
                <c:pt idx="81">
                  <c:v>39083</c:v>
                </c:pt>
                <c:pt idx="82">
                  <c:v>39114</c:v>
                </c:pt>
                <c:pt idx="83">
                  <c:v>39142</c:v>
                </c:pt>
                <c:pt idx="84">
                  <c:v>39173</c:v>
                </c:pt>
                <c:pt idx="85">
                  <c:v>39203</c:v>
                </c:pt>
                <c:pt idx="86">
                  <c:v>39234</c:v>
                </c:pt>
                <c:pt idx="87">
                  <c:v>39264</c:v>
                </c:pt>
                <c:pt idx="88">
                  <c:v>39295</c:v>
                </c:pt>
                <c:pt idx="89">
                  <c:v>39326</c:v>
                </c:pt>
                <c:pt idx="90">
                  <c:v>39356</c:v>
                </c:pt>
                <c:pt idx="91">
                  <c:v>39387</c:v>
                </c:pt>
                <c:pt idx="92">
                  <c:v>39417</c:v>
                </c:pt>
                <c:pt idx="93">
                  <c:v>39448</c:v>
                </c:pt>
                <c:pt idx="94">
                  <c:v>39479</c:v>
                </c:pt>
                <c:pt idx="95">
                  <c:v>39508</c:v>
                </c:pt>
                <c:pt idx="96">
                  <c:v>39539</c:v>
                </c:pt>
                <c:pt idx="97">
                  <c:v>39569</c:v>
                </c:pt>
                <c:pt idx="98">
                  <c:v>39600</c:v>
                </c:pt>
                <c:pt idx="99">
                  <c:v>39630</c:v>
                </c:pt>
                <c:pt idx="100">
                  <c:v>39661</c:v>
                </c:pt>
                <c:pt idx="101">
                  <c:v>39692</c:v>
                </c:pt>
                <c:pt idx="102">
                  <c:v>39722</c:v>
                </c:pt>
                <c:pt idx="103">
                  <c:v>39753</c:v>
                </c:pt>
                <c:pt idx="104">
                  <c:v>39783</c:v>
                </c:pt>
                <c:pt idx="105">
                  <c:v>39814</c:v>
                </c:pt>
                <c:pt idx="106">
                  <c:v>39845</c:v>
                </c:pt>
                <c:pt idx="107">
                  <c:v>39873</c:v>
                </c:pt>
                <c:pt idx="108">
                  <c:v>39904</c:v>
                </c:pt>
                <c:pt idx="109">
                  <c:v>39934</c:v>
                </c:pt>
                <c:pt idx="110">
                  <c:v>39965</c:v>
                </c:pt>
                <c:pt idx="111">
                  <c:v>39995</c:v>
                </c:pt>
                <c:pt idx="112">
                  <c:v>40026</c:v>
                </c:pt>
                <c:pt idx="113">
                  <c:v>40057</c:v>
                </c:pt>
                <c:pt idx="114">
                  <c:v>40087</c:v>
                </c:pt>
                <c:pt idx="115">
                  <c:v>40118</c:v>
                </c:pt>
                <c:pt idx="116">
                  <c:v>40148</c:v>
                </c:pt>
                <c:pt idx="117">
                  <c:v>40179</c:v>
                </c:pt>
                <c:pt idx="118">
                  <c:v>40210</c:v>
                </c:pt>
                <c:pt idx="119">
                  <c:v>40238</c:v>
                </c:pt>
                <c:pt idx="120">
                  <c:v>40269</c:v>
                </c:pt>
                <c:pt idx="121">
                  <c:v>40299</c:v>
                </c:pt>
                <c:pt idx="122">
                  <c:v>40330</c:v>
                </c:pt>
                <c:pt idx="123">
                  <c:v>40360</c:v>
                </c:pt>
                <c:pt idx="124">
                  <c:v>40391</c:v>
                </c:pt>
                <c:pt idx="125">
                  <c:v>40422</c:v>
                </c:pt>
                <c:pt idx="126">
                  <c:v>40452</c:v>
                </c:pt>
                <c:pt idx="127">
                  <c:v>40483</c:v>
                </c:pt>
                <c:pt idx="128">
                  <c:v>40513</c:v>
                </c:pt>
                <c:pt idx="129">
                  <c:v>40544</c:v>
                </c:pt>
                <c:pt idx="130">
                  <c:v>40575</c:v>
                </c:pt>
                <c:pt idx="131">
                  <c:v>40603</c:v>
                </c:pt>
                <c:pt idx="132">
                  <c:v>40634</c:v>
                </c:pt>
                <c:pt idx="133">
                  <c:v>40664</c:v>
                </c:pt>
                <c:pt idx="134">
                  <c:v>40695</c:v>
                </c:pt>
                <c:pt idx="135">
                  <c:v>40725</c:v>
                </c:pt>
                <c:pt idx="136">
                  <c:v>40756</c:v>
                </c:pt>
                <c:pt idx="137">
                  <c:v>40787</c:v>
                </c:pt>
                <c:pt idx="138">
                  <c:v>40817</c:v>
                </c:pt>
                <c:pt idx="139">
                  <c:v>40848</c:v>
                </c:pt>
                <c:pt idx="140">
                  <c:v>40878</c:v>
                </c:pt>
                <c:pt idx="141">
                  <c:v>40909</c:v>
                </c:pt>
                <c:pt idx="142">
                  <c:v>40940</c:v>
                </c:pt>
                <c:pt idx="143">
                  <c:v>40969</c:v>
                </c:pt>
                <c:pt idx="144">
                  <c:v>41000</c:v>
                </c:pt>
                <c:pt idx="145">
                  <c:v>41030</c:v>
                </c:pt>
                <c:pt idx="146">
                  <c:v>41061</c:v>
                </c:pt>
                <c:pt idx="147">
                  <c:v>41091</c:v>
                </c:pt>
                <c:pt idx="148">
                  <c:v>41122</c:v>
                </c:pt>
                <c:pt idx="149">
                  <c:v>41153</c:v>
                </c:pt>
                <c:pt idx="150">
                  <c:v>41183</c:v>
                </c:pt>
                <c:pt idx="151">
                  <c:v>41214</c:v>
                </c:pt>
                <c:pt idx="152">
                  <c:v>41244</c:v>
                </c:pt>
                <c:pt idx="153">
                  <c:v>41275</c:v>
                </c:pt>
                <c:pt idx="154">
                  <c:v>41306</c:v>
                </c:pt>
                <c:pt idx="155">
                  <c:v>41334</c:v>
                </c:pt>
                <c:pt idx="156">
                  <c:v>41365</c:v>
                </c:pt>
                <c:pt idx="157">
                  <c:v>41395</c:v>
                </c:pt>
                <c:pt idx="158">
                  <c:v>41426</c:v>
                </c:pt>
                <c:pt idx="159">
                  <c:v>41456</c:v>
                </c:pt>
                <c:pt idx="160">
                  <c:v>41487</c:v>
                </c:pt>
                <c:pt idx="161">
                  <c:v>41518</c:v>
                </c:pt>
                <c:pt idx="162">
                  <c:v>41548</c:v>
                </c:pt>
                <c:pt idx="163">
                  <c:v>41579</c:v>
                </c:pt>
                <c:pt idx="164">
                  <c:v>41609</c:v>
                </c:pt>
                <c:pt idx="165">
                  <c:v>41640</c:v>
                </c:pt>
                <c:pt idx="166">
                  <c:v>41671</c:v>
                </c:pt>
                <c:pt idx="167">
                  <c:v>41699</c:v>
                </c:pt>
                <c:pt idx="168">
                  <c:v>41730</c:v>
                </c:pt>
                <c:pt idx="169">
                  <c:v>41760</c:v>
                </c:pt>
                <c:pt idx="170">
                  <c:v>41791</c:v>
                </c:pt>
                <c:pt idx="171">
                  <c:v>41821</c:v>
                </c:pt>
                <c:pt idx="172">
                  <c:v>41852</c:v>
                </c:pt>
                <c:pt idx="173">
                  <c:v>41883</c:v>
                </c:pt>
                <c:pt idx="174">
                  <c:v>41913</c:v>
                </c:pt>
                <c:pt idx="175">
                  <c:v>41944</c:v>
                </c:pt>
                <c:pt idx="176">
                  <c:v>41974</c:v>
                </c:pt>
                <c:pt idx="177">
                  <c:v>42005</c:v>
                </c:pt>
                <c:pt idx="178">
                  <c:v>42036</c:v>
                </c:pt>
                <c:pt idx="179">
                  <c:v>42064</c:v>
                </c:pt>
                <c:pt idx="180">
                  <c:v>42095</c:v>
                </c:pt>
                <c:pt idx="181">
                  <c:v>42125</c:v>
                </c:pt>
                <c:pt idx="182">
                  <c:v>42156</c:v>
                </c:pt>
                <c:pt idx="183">
                  <c:v>42186</c:v>
                </c:pt>
                <c:pt idx="184">
                  <c:v>42217</c:v>
                </c:pt>
                <c:pt idx="185">
                  <c:v>42248</c:v>
                </c:pt>
                <c:pt idx="186">
                  <c:v>42278</c:v>
                </c:pt>
                <c:pt idx="187">
                  <c:v>42309</c:v>
                </c:pt>
                <c:pt idx="188">
                  <c:v>42339</c:v>
                </c:pt>
                <c:pt idx="189">
                  <c:v>42370</c:v>
                </c:pt>
                <c:pt idx="190">
                  <c:v>42401</c:v>
                </c:pt>
                <c:pt idx="191">
                  <c:v>42430</c:v>
                </c:pt>
                <c:pt idx="192">
                  <c:v>42461</c:v>
                </c:pt>
                <c:pt idx="193">
                  <c:v>42491</c:v>
                </c:pt>
                <c:pt idx="194">
                  <c:v>42522</c:v>
                </c:pt>
                <c:pt idx="195">
                  <c:v>42552</c:v>
                </c:pt>
                <c:pt idx="196">
                  <c:v>42583</c:v>
                </c:pt>
                <c:pt idx="197">
                  <c:v>42614</c:v>
                </c:pt>
                <c:pt idx="198">
                  <c:v>42644</c:v>
                </c:pt>
                <c:pt idx="199">
                  <c:v>42675</c:v>
                </c:pt>
                <c:pt idx="200">
                  <c:v>42705</c:v>
                </c:pt>
                <c:pt idx="201">
                  <c:v>42736</c:v>
                </c:pt>
                <c:pt idx="202">
                  <c:v>42767</c:v>
                </c:pt>
                <c:pt idx="203">
                  <c:v>42795</c:v>
                </c:pt>
                <c:pt idx="204">
                  <c:v>42826</c:v>
                </c:pt>
                <c:pt idx="205">
                  <c:v>42856</c:v>
                </c:pt>
                <c:pt idx="206">
                  <c:v>42887</c:v>
                </c:pt>
                <c:pt idx="207">
                  <c:v>42917</c:v>
                </c:pt>
                <c:pt idx="208">
                  <c:v>42948</c:v>
                </c:pt>
                <c:pt idx="209">
                  <c:v>42979</c:v>
                </c:pt>
              </c:numCache>
            </c:numRef>
          </c:cat>
          <c:val>
            <c:numRef>
              <c:f>Monthly!$J$2:$J$211</c:f>
              <c:numCache>
                <c:formatCode>0.00</c:formatCode>
                <c:ptCount val="210"/>
                <c:pt idx="0">
                  <c:v>102.92</c:v>
                </c:pt>
                <c:pt idx="1">
                  <c:v>103.68</c:v>
                </c:pt>
                <c:pt idx="2">
                  <c:v>104.43</c:v>
                </c:pt>
                <c:pt idx="3">
                  <c:v>105.05</c:v>
                </c:pt>
                <c:pt idx="4">
                  <c:v>105.77</c:v>
                </c:pt>
                <c:pt idx="5">
                  <c:v>106.54</c:v>
                </c:pt>
                <c:pt idx="6">
                  <c:v>107.38</c:v>
                </c:pt>
                <c:pt idx="7">
                  <c:v>108.3</c:v>
                </c:pt>
                <c:pt idx="8">
                  <c:v>109.13</c:v>
                </c:pt>
                <c:pt idx="9">
                  <c:v>109.85</c:v>
                </c:pt>
                <c:pt idx="10">
                  <c:v>110.51</c:v>
                </c:pt>
                <c:pt idx="11">
                  <c:v>111.11</c:v>
                </c:pt>
                <c:pt idx="12">
                  <c:v>111.65</c:v>
                </c:pt>
                <c:pt idx="13">
                  <c:v>112.16</c:v>
                </c:pt>
                <c:pt idx="14">
                  <c:v>112.8</c:v>
                </c:pt>
                <c:pt idx="15">
                  <c:v>113.49</c:v>
                </c:pt>
                <c:pt idx="16">
                  <c:v>114.17</c:v>
                </c:pt>
                <c:pt idx="17">
                  <c:v>114.81</c:v>
                </c:pt>
                <c:pt idx="18">
                  <c:v>115.31</c:v>
                </c:pt>
                <c:pt idx="19">
                  <c:v>115.86</c:v>
                </c:pt>
                <c:pt idx="20">
                  <c:v>116.45</c:v>
                </c:pt>
                <c:pt idx="21">
                  <c:v>117.15</c:v>
                </c:pt>
                <c:pt idx="22">
                  <c:v>117.85</c:v>
                </c:pt>
                <c:pt idx="23">
                  <c:v>118.69</c:v>
                </c:pt>
                <c:pt idx="24">
                  <c:v>119.61</c:v>
                </c:pt>
                <c:pt idx="25">
                  <c:v>120.73</c:v>
                </c:pt>
                <c:pt idx="26">
                  <c:v>121.81</c:v>
                </c:pt>
                <c:pt idx="27">
                  <c:v>122.89</c:v>
                </c:pt>
                <c:pt idx="28">
                  <c:v>123.83</c:v>
                </c:pt>
                <c:pt idx="29">
                  <c:v>124.78</c:v>
                </c:pt>
                <c:pt idx="30">
                  <c:v>125.73</c:v>
                </c:pt>
                <c:pt idx="31">
                  <c:v>126.67</c:v>
                </c:pt>
                <c:pt idx="32">
                  <c:v>127.62</c:v>
                </c:pt>
                <c:pt idx="33">
                  <c:v>128.46</c:v>
                </c:pt>
                <c:pt idx="34">
                  <c:v>129.36000000000001</c:v>
                </c:pt>
                <c:pt idx="35">
                  <c:v>130.15</c:v>
                </c:pt>
                <c:pt idx="36">
                  <c:v>130.88999999999999</c:v>
                </c:pt>
                <c:pt idx="37">
                  <c:v>131.74</c:v>
                </c:pt>
                <c:pt idx="38">
                  <c:v>132.65</c:v>
                </c:pt>
                <c:pt idx="39">
                  <c:v>133.78</c:v>
                </c:pt>
                <c:pt idx="40">
                  <c:v>134.97</c:v>
                </c:pt>
                <c:pt idx="41">
                  <c:v>136.29</c:v>
                </c:pt>
                <c:pt idx="42">
                  <c:v>137.53</c:v>
                </c:pt>
                <c:pt idx="43">
                  <c:v>138.80000000000001</c:v>
                </c:pt>
                <c:pt idx="44">
                  <c:v>140.18</c:v>
                </c:pt>
                <c:pt idx="45">
                  <c:v>141.65</c:v>
                </c:pt>
                <c:pt idx="46">
                  <c:v>143.19999999999999</c:v>
                </c:pt>
                <c:pt idx="47">
                  <c:v>145.07</c:v>
                </c:pt>
                <c:pt idx="48">
                  <c:v>146.6</c:v>
                </c:pt>
                <c:pt idx="49">
                  <c:v>148.19</c:v>
                </c:pt>
                <c:pt idx="50">
                  <c:v>149.85</c:v>
                </c:pt>
                <c:pt idx="51">
                  <c:v>151.34</c:v>
                </c:pt>
                <c:pt idx="52">
                  <c:v>152.63999999999999</c:v>
                </c:pt>
                <c:pt idx="53">
                  <c:v>154.18</c:v>
                </c:pt>
                <c:pt idx="54">
                  <c:v>155.75</c:v>
                </c:pt>
                <c:pt idx="55">
                  <c:v>157.53</c:v>
                </c:pt>
                <c:pt idx="56">
                  <c:v>159.33000000000001</c:v>
                </c:pt>
                <c:pt idx="57">
                  <c:v>161.29</c:v>
                </c:pt>
                <c:pt idx="58">
                  <c:v>163.35</c:v>
                </c:pt>
                <c:pt idx="59">
                  <c:v>165.82</c:v>
                </c:pt>
                <c:pt idx="60">
                  <c:v>167.5</c:v>
                </c:pt>
                <c:pt idx="61">
                  <c:v>169.35</c:v>
                </c:pt>
                <c:pt idx="62">
                  <c:v>171.19</c:v>
                </c:pt>
                <c:pt idx="63">
                  <c:v>172.86</c:v>
                </c:pt>
                <c:pt idx="64">
                  <c:v>174.44</c:v>
                </c:pt>
                <c:pt idx="65">
                  <c:v>176.44</c:v>
                </c:pt>
                <c:pt idx="66">
                  <c:v>178.03</c:v>
                </c:pt>
                <c:pt idx="67">
                  <c:v>179.68</c:v>
                </c:pt>
                <c:pt idx="68">
                  <c:v>180.91</c:v>
                </c:pt>
                <c:pt idx="69">
                  <c:v>182.32</c:v>
                </c:pt>
                <c:pt idx="70">
                  <c:v>183.29</c:v>
                </c:pt>
                <c:pt idx="71">
                  <c:v>184.37</c:v>
                </c:pt>
                <c:pt idx="72">
                  <c:v>184.33</c:v>
                </c:pt>
                <c:pt idx="73">
                  <c:v>184.16</c:v>
                </c:pt>
                <c:pt idx="74">
                  <c:v>183.51</c:v>
                </c:pt>
                <c:pt idx="75">
                  <c:v>183.08</c:v>
                </c:pt>
                <c:pt idx="76">
                  <c:v>182.61</c:v>
                </c:pt>
                <c:pt idx="77">
                  <c:v>182.81</c:v>
                </c:pt>
                <c:pt idx="78">
                  <c:v>183.21</c:v>
                </c:pt>
                <c:pt idx="79">
                  <c:v>183.61</c:v>
                </c:pt>
                <c:pt idx="80">
                  <c:v>184.14</c:v>
                </c:pt>
                <c:pt idx="81">
                  <c:v>184.52</c:v>
                </c:pt>
                <c:pt idx="82">
                  <c:v>184.6</c:v>
                </c:pt>
                <c:pt idx="83">
                  <c:v>184.16</c:v>
                </c:pt>
                <c:pt idx="84">
                  <c:v>183.02</c:v>
                </c:pt>
                <c:pt idx="85">
                  <c:v>181.61</c:v>
                </c:pt>
                <c:pt idx="86">
                  <c:v>180.26</c:v>
                </c:pt>
                <c:pt idx="87">
                  <c:v>179.13</c:v>
                </c:pt>
                <c:pt idx="88">
                  <c:v>178.13</c:v>
                </c:pt>
                <c:pt idx="89">
                  <c:v>177.57</c:v>
                </c:pt>
                <c:pt idx="90">
                  <c:v>176.64</c:v>
                </c:pt>
                <c:pt idx="91">
                  <c:v>175.16</c:v>
                </c:pt>
                <c:pt idx="92">
                  <c:v>174.36</c:v>
                </c:pt>
                <c:pt idx="93">
                  <c:v>173.15</c:v>
                </c:pt>
                <c:pt idx="94">
                  <c:v>171.56</c:v>
                </c:pt>
                <c:pt idx="95">
                  <c:v>170.07</c:v>
                </c:pt>
                <c:pt idx="96">
                  <c:v>168.35</c:v>
                </c:pt>
                <c:pt idx="97">
                  <c:v>166.67</c:v>
                </c:pt>
                <c:pt idx="98">
                  <c:v>165.03</c:v>
                </c:pt>
                <c:pt idx="99">
                  <c:v>163.59</c:v>
                </c:pt>
                <c:pt idx="100">
                  <c:v>162.01</c:v>
                </c:pt>
                <c:pt idx="101">
                  <c:v>160.33000000000001</c:v>
                </c:pt>
                <c:pt idx="102">
                  <c:v>158.34</c:v>
                </c:pt>
                <c:pt idx="103">
                  <c:v>156.15</c:v>
                </c:pt>
                <c:pt idx="104">
                  <c:v>153.63</c:v>
                </c:pt>
                <c:pt idx="105">
                  <c:v>151.52000000000001</c:v>
                </c:pt>
                <c:pt idx="106">
                  <c:v>150.03</c:v>
                </c:pt>
                <c:pt idx="107">
                  <c:v>148.68</c:v>
                </c:pt>
                <c:pt idx="108">
                  <c:v>147.96</c:v>
                </c:pt>
                <c:pt idx="109">
                  <c:v>147.71</c:v>
                </c:pt>
                <c:pt idx="110">
                  <c:v>148.11000000000001</c:v>
                </c:pt>
                <c:pt idx="111">
                  <c:v>148.43</c:v>
                </c:pt>
                <c:pt idx="112">
                  <c:v>148.29</c:v>
                </c:pt>
                <c:pt idx="113">
                  <c:v>148.04</c:v>
                </c:pt>
                <c:pt idx="114">
                  <c:v>147.86000000000001</c:v>
                </c:pt>
                <c:pt idx="115">
                  <c:v>148.15</c:v>
                </c:pt>
                <c:pt idx="116">
                  <c:v>147.94</c:v>
                </c:pt>
                <c:pt idx="117">
                  <c:v>147.4</c:v>
                </c:pt>
                <c:pt idx="118">
                  <c:v>145.63999999999999</c:v>
                </c:pt>
                <c:pt idx="119">
                  <c:v>145.86000000000001</c:v>
                </c:pt>
                <c:pt idx="120">
                  <c:v>146.38999999999999</c:v>
                </c:pt>
                <c:pt idx="121">
                  <c:v>146.38</c:v>
                </c:pt>
                <c:pt idx="122">
                  <c:v>145.69999999999999</c:v>
                </c:pt>
                <c:pt idx="123">
                  <c:v>144.97</c:v>
                </c:pt>
                <c:pt idx="124">
                  <c:v>143.88</c:v>
                </c:pt>
                <c:pt idx="125">
                  <c:v>142.99</c:v>
                </c:pt>
                <c:pt idx="126">
                  <c:v>142.51</c:v>
                </c:pt>
                <c:pt idx="127">
                  <c:v>142.16</c:v>
                </c:pt>
                <c:pt idx="128">
                  <c:v>142.06</c:v>
                </c:pt>
                <c:pt idx="129">
                  <c:v>141.54</c:v>
                </c:pt>
                <c:pt idx="130">
                  <c:v>140.37</c:v>
                </c:pt>
                <c:pt idx="131">
                  <c:v>139.99</c:v>
                </c:pt>
                <c:pt idx="132">
                  <c:v>140</c:v>
                </c:pt>
                <c:pt idx="133">
                  <c:v>139.88999999999999</c:v>
                </c:pt>
                <c:pt idx="134">
                  <c:v>139.85</c:v>
                </c:pt>
                <c:pt idx="135">
                  <c:v>139.71</c:v>
                </c:pt>
                <c:pt idx="136">
                  <c:v>139.29</c:v>
                </c:pt>
                <c:pt idx="137">
                  <c:v>138.65</c:v>
                </c:pt>
                <c:pt idx="138">
                  <c:v>137.93</c:v>
                </c:pt>
                <c:pt idx="139">
                  <c:v>137.13</c:v>
                </c:pt>
                <c:pt idx="140">
                  <c:v>136.66</c:v>
                </c:pt>
                <c:pt idx="141">
                  <c:v>136.61000000000001</c:v>
                </c:pt>
                <c:pt idx="142">
                  <c:v>136.56</c:v>
                </c:pt>
                <c:pt idx="143">
                  <c:v>137.93</c:v>
                </c:pt>
                <c:pt idx="144">
                  <c:v>139.19</c:v>
                </c:pt>
                <c:pt idx="145">
                  <c:v>140.19</c:v>
                </c:pt>
                <c:pt idx="146">
                  <c:v>141.05000000000001</c:v>
                </c:pt>
                <c:pt idx="147">
                  <c:v>141.66999999999999</c:v>
                </c:pt>
                <c:pt idx="148">
                  <c:v>142.25</c:v>
                </c:pt>
                <c:pt idx="149">
                  <c:v>142.91</c:v>
                </c:pt>
                <c:pt idx="150">
                  <c:v>143.6</c:v>
                </c:pt>
                <c:pt idx="151">
                  <c:v>144.59</c:v>
                </c:pt>
                <c:pt idx="152">
                  <c:v>145.52000000000001</c:v>
                </c:pt>
                <c:pt idx="153">
                  <c:v>146.87</c:v>
                </c:pt>
                <c:pt idx="154">
                  <c:v>147.85</c:v>
                </c:pt>
                <c:pt idx="155">
                  <c:v>150.03</c:v>
                </c:pt>
                <c:pt idx="156">
                  <c:v>151.58000000000001</c:v>
                </c:pt>
                <c:pt idx="157">
                  <c:v>152.9</c:v>
                </c:pt>
                <c:pt idx="158">
                  <c:v>154.22999999999999</c:v>
                </c:pt>
                <c:pt idx="159">
                  <c:v>155.62</c:v>
                </c:pt>
                <c:pt idx="160">
                  <c:v>156.86000000000001</c:v>
                </c:pt>
                <c:pt idx="161">
                  <c:v>158.24</c:v>
                </c:pt>
                <c:pt idx="162">
                  <c:v>159.27000000000001</c:v>
                </c:pt>
                <c:pt idx="163">
                  <c:v>160.13</c:v>
                </c:pt>
                <c:pt idx="164">
                  <c:v>161.07</c:v>
                </c:pt>
                <c:pt idx="165">
                  <c:v>162.05000000000001</c:v>
                </c:pt>
                <c:pt idx="166">
                  <c:v>162.69</c:v>
                </c:pt>
                <c:pt idx="167">
                  <c:v>163.24</c:v>
                </c:pt>
                <c:pt idx="168">
                  <c:v>163.51</c:v>
                </c:pt>
                <c:pt idx="169">
                  <c:v>163.72</c:v>
                </c:pt>
                <c:pt idx="170">
                  <c:v>164.09</c:v>
                </c:pt>
                <c:pt idx="171">
                  <c:v>164.57</c:v>
                </c:pt>
                <c:pt idx="172">
                  <c:v>164.95</c:v>
                </c:pt>
                <c:pt idx="173">
                  <c:v>165.9</c:v>
                </c:pt>
                <c:pt idx="174">
                  <c:v>166.67</c:v>
                </c:pt>
                <c:pt idx="175">
                  <c:v>167.41</c:v>
                </c:pt>
                <c:pt idx="176">
                  <c:v>168.19</c:v>
                </c:pt>
                <c:pt idx="177">
                  <c:v>168.84</c:v>
                </c:pt>
                <c:pt idx="178">
                  <c:v>169.4</c:v>
                </c:pt>
                <c:pt idx="179">
                  <c:v>170.06</c:v>
                </c:pt>
                <c:pt idx="180">
                  <c:v>170.49</c:v>
                </c:pt>
                <c:pt idx="181">
                  <c:v>170.96</c:v>
                </c:pt>
                <c:pt idx="182">
                  <c:v>171.49</c:v>
                </c:pt>
                <c:pt idx="183">
                  <c:v>172.08</c:v>
                </c:pt>
                <c:pt idx="184">
                  <c:v>172.5</c:v>
                </c:pt>
                <c:pt idx="185">
                  <c:v>173.8</c:v>
                </c:pt>
                <c:pt idx="186">
                  <c:v>174.87</c:v>
                </c:pt>
                <c:pt idx="187">
                  <c:v>175.92</c:v>
                </c:pt>
                <c:pt idx="188">
                  <c:v>176.83</c:v>
                </c:pt>
                <c:pt idx="189">
                  <c:v>177.68</c:v>
                </c:pt>
                <c:pt idx="190">
                  <c:v>178.14</c:v>
                </c:pt>
                <c:pt idx="191">
                  <c:v>178.63</c:v>
                </c:pt>
                <c:pt idx="192">
                  <c:v>179.11</c:v>
                </c:pt>
                <c:pt idx="193">
                  <c:v>179.57</c:v>
                </c:pt>
                <c:pt idx="194">
                  <c:v>180.11</c:v>
                </c:pt>
                <c:pt idx="195">
                  <c:v>180.74</c:v>
                </c:pt>
                <c:pt idx="196">
                  <c:v>181.26</c:v>
                </c:pt>
                <c:pt idx="197">
                  <c:v>182.8</c:v>
                </c:pt>
                <c:pt idx="198">
                  <c:v>183.95</c:v>
                </c:pt>
                <c:pt idx="199">
                  <c:v>185.15</c:v>
                </c:pt>
                <c:pt idx="200">
                  <c:v>186.28</c:v>
                </c:pt>
                <c:pt idx="201">
                  <c:v>187.48</c:v>
                </c:pt>
                <c:pt idx="202">
                  <c:v>188.13</c:v>
                </c:pt>
                <c:pt idx="203">
                  <c:v>188.79</c:v>
                </c:pt>
                <c:pt idx="204">
                  <c:v>189.35</c:v>
                </c:pt>
                <c:pt idx="205">
                  <c:v>189.99</c:v>
                </c:pt>
                <c:pt idx="206">
                  <c:v>190.67</c:v>
                </c:pt>
                <c:pt idx="207">
                  <c:v>191.56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97A-412D-843D-26876DF7CD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07236256"/>
        <c:axId val="-507230816"/>
      </c:lineChart>
      <c:dateAx>
        <c:axId val="-625989008"/>
        <c:scaling>
          <c:orientation val="minMax"/>
        </c:scaling>
        <c:delete val="0"/>
        <c:axPos val="b"/>
        <c:numFmt formatCode="yyyy\-mm\-dd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07231360"/>
        <c:crosses val="autoZero"/>
        <c:auto val="1"/>
        <c:lblOffset val="100"/>
        <c:baseTimeUnit val="months"/>
      </c:dateAx>
      <c:valAx>
        <c:axId val="-507231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25989008"/>
        <c:crosses val="autoZero"/>
        <c:crossBetween val="between"/>
      </c:valAx>
      <c:dateAx>
        <c:axId val="-507236256"/>
        <c:scaling>
          <c:orientation val="minMax"/>
        </c:scaling>
        <c:delete val="1"/>
        <c:axPos val="b"/>
        <c:numFmt formatCode="yyyy\-mm\-dd" sourceLinked="1"/>
        <c:majorTickMark val="out"/>
        <c:minorTickMark val="none"/>
        <c:tickLblPos val="nextTo"/>
        <c:crossAx val="-507230816"/>
        <c:crosses val="autoZero"/>
        <c:auto val="1"/>
        <c:lblOffset val="100"/>
        <c:baseTimeUnit val="months"/>
      </c:dateAx>
      <c:valAx>
        <c:axId val="-507230816"/>
        <c:scaling>
          <c:orientation val="minMax"/>
          <c:max val="250"/>
        </c:scaling>
        <c:delete val="0"/>
        <c:axPos val="r"/>
        <c:numFmt formatCode="General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07236256"/>
        <c:crosses val="max"/>
        <c:crossBetween val="between"/>
      </c:valAx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60872633220229233"/>
          <c:y val="2.1359256917787123E-3"/>
          <c:w val="0.33679166666666666"/>
          <c:h val="0.29440920926992131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116707482918068"/>
          <c:y val="2.329075920372612E-2"/>
          <c:w val="0.74071786905115788"/>
          <c:h val="0.55811711300619682"/>
        </c:manualLayout>
      </c:layout>
      <c:lineChart>
        <c:grouping val="standard"/>
        <c:varyColors val="0"/>
        <c:ser>
          <c:idx val="0"/>
          <c:order val="0"/>
          <c:tx>
            <c:strRef>
              <c:f>[Housing_Data_supply.xls]Monthly!$I$1</c:f>
              <c:strCache>
                <c:ptCount val="1"/>
                <c:pt idx="0">
                  <c:v>New Privately-Owned Housing Units Completed: 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[Housing_Data_supply.xls]Monthly!$H$2:$H$70</c:f>
              <c:numCache>
                <c:formatCode>yyyy\-mm\-dd</c:formatCode>
                <c:ptCount val="69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  <c:pt idx="12">
                  <c:v>41275</c:v>
                </c:pt>
                <c:pt idx="13">
                  <c:v>41306</c:v>
                </c:pt>
                <c:pt idx="14">
                  <c:v>41334</c:v>
                </c:pt>
                <c:pt idx="15">
                  <c:v>41365</c:v>
                </c:pt>
                <c:pt idx="16">
                  <c:v>41395</c:v>
                </c:pt>
                <c:pt idx="17">
                  <c:v>41426</c:v>
                </c:pt>
                <c:pt idx="18">
                  <c:v>41456</c:v>
                </c:pt>
                <c:pt idx="19">
                  <c:v>41487</c:v>
                </c:pt>
                <c:pt idx="20">
                  <c:v>41518</c:v>
                </c:pt>
                <c:pt idx="21">
                  <c:v>41548</c:v>
                </c:pt>
                <c:pt idx="22">
                  <c:v>41579</c:v>
                </c:pt>
                <c:pt idx="23">
                  <c:v>41609</c:v>
                </c:pt>
                <c:pt idx="24">
                  <c:v>41640</c:v>
                </c:pt>
                <c:pt idx="25">
                  <c:v>41671</c:v>
                </c:pt>
                <c:pt idx="26">
                  <c:v>41699</c:v>
                </c:pt>
                <c:pt idx="27">
                  <c:v>41730</c:v>
                </c:pt>
                <c:pt idx="28">
                  <c:v>41760</c:v>
                </c:pt>
                <c:pt idx="29">
                  <c:v>41791</c:v>
                </c:pt>
                <c:pt idx="30">
                  <c:v>41821</c:v>
                </c:pt>
                <c:pt idx="31">
                  <c:v>41852</c:v>
                </c:pt>
                <c:pt idx="32">
                  <c:v>41883</c:v>
                </c:pt>
                <c:pt idx="33">
                  <c:v>41913</c:v>
                </c:pt>
                <c:pt idx="34">
                  <c:v>41944</c:v>
                </c:pt>
                <c:pt idx="35">
                  <c:v>41974</c:v>
                </c:pt>
                <c:pt idx="36">
                  <c:v>42005</c:v>
                </c:pt>
                <c:pt idx="37">
                  <c:v>42036</c:v>
                </c:pt>
                <c:pt idx="38">
                  <c:v>42064</c:v>
                </c:pt>
                <c:pt idx="39">
                  <c:v>42095</c:v>
                </c:pt>
                <c:pt idx="40">
                  <c:v>42125</c:v>
                </c:pt>
                <c:pt idx="41">
                  <c:v>42156</c:v>
                </c:pt>
                <c:pt idx="42">
                  <c:v>42186</c:v>
                </c:pt>
                <c:pt idx="43">
                  <c:v>42217</c:v>
                </c:pt>
                <c:pt idx="44">
                  <c:v>42248</c:v>
                </c:pt>
                <c:pt idx="45">
                  <c:v>42278</c:v>
                </c:pt>
                <c:pt idx="46">
                  <c:v>42309</c:v>
                </c:pt>
                <c:pt idx="47">
                  <c:v>42339</c:v>
                </c:pt>
                <c:pt idx="48">
                  <c:v>42370</c:v>
                </c:pt>
                <c:pt idx="49">
                  <c:v>42401</c:v>
                </c:pt>
                <c:pt idx="50">
                  <c:v>42430</c:v>
                </c:pt>
                <c:pt idx="51">
                  <c:v>42461</c:v>
                </c:pt>
                <c:pt idx="52">
                  <c:v>42491</c:v>
                </c:pt>
                <c:pt idx="53">
                  <c:v>42522</c:v>
                </c:pt>
                <c:pt idx="54">
                  <c:v>42552</c:v>
                </c:pt>
                <c:pt idx="55">
                  <c:v>42583</c:v>
                </c:pt>
                <c:pt idx="56">
                  <c:v>42614</c:v>
                </c:pt>
                <c:pt idx="57">
                  <c:v>42644</c:v>
                </c:pt>
                <c:pt idx="58">
                  <c:v>42675</c:v>
                </c:pt>
                <c:pt idx="59">
                  <c:v>42705</c:v>
                </c:pt>
                <c:pt idx="60">
                  <c:v>42736</c:v>
                </c:pt>
                <c:pt idx="61">
                  <c:v>42767</c:v>
                </c:pt>
                <c:pt idx="62">
                  <c:v>42795</c:v>
                </c:pt>
                <c:pt idx="63">
                  <c:v>42826</c:v>
                </c:pt>
                <c:pt idx="64">
                  <c:v>42856</c:v>
                </c:pt>
                <c:pt idx="65">
                  <c:v>42887</c:v>
                </c:pt>
                <c:pt idx="66">
                  <c:v>42917</c:v>
                </c:pt>
                <c:pt idx="67">
                  <c:v>42948</c:v>
                </c:pt>
                <c:pt idx="68">
                  <c:v>42979</c:v>
                </c:pt>
              </c:numCache>
            </c:numRef>
          </c:cat>
          <c:val>
            <c:numRef>
              <c:f>[Housing_Data_supply.xls]Monthly!$I$2:$I$70</c:f>
              <c:numCache>
                <c:formatCode>0</c:formatCode>
                <c:ptCount val="69"/>
                <c:pt idx="0">
                  <c:v>545</c:v>
                </c:pt>
                <c:pt idx="1">
                  <c:v>561</c:v>
                </c:pt>
                <c:pt idx="2">
                  <c:v>582</c:v>
                </c:pt>
                <c:pt idx="3">
                  <c:v>671</c:v>
                </c:pt>
                <c:pt idx="4">
                  <c:v>626</c:v>
                </c:pt>
                <c:pt idx="5">
                  <c:v>625</c:v>
                </c:pt>
                <c:pt idx="6">
                  <c:v>676</c:v>
                </c:pt>
                <c:pt idx="7">
                  <c:v>684</c:v>
                </c:pt>
                <c:pt idx="8">
                  <c:v>652</c:v>
                </c:pt>
                <c:pt idx="9">
                  <c:v>730</c:v>
                </c:pt>
                <c:pt idx="10">
                  <c:v>668</c:v>
                </c:pt>
                <c:pt idx="11">
                  <c:v>677</c:v>
                </c:pt>
                <c:pt idx="12">
                  <c:v>732</c:v>
                </c:pt>
                <c:pt idx="13">
                  <c:v>730</c:v>
                </c:pt>
                <c:pt idx="14">
                  <c:v>839</c:v>
                </c:pt>
                <c:pt idx="15">
                  <c:v>690</c:v>
                </c:pt>
                <c:pt idx="16">
                  <c:v>714</c:v>
                </c:pt>
                <c:pt idx="17">
                  <c:v>759</c:v>
                </c:pt>
                <c:pt idx="18">
                  <c:v>786</c:v>
                </c:pt>
                <c:pt idx="19">
                  <c:v>761</c:v>
                </c:pt>
                <c:pt idx="20">
                  <c:v>752</c:v>
                </c:pt>
                <c:pt idx="21">
                  <c:v>811</c:v>
                </c:pt>
                <c:pt idx="22">
                  <c:v>833</c:v>
                </c:pt>
                <c:pt idx="23">
                  <c:v>768</c:v>
                </c:pt>
                <c:pt idx="24">
                  <c:v>840</c:v>
                </c:pt>
                <c:pt idx="25">
                  <c:v>878</c:v>
                </c:pt>
                <c:pt idx="26">
                  <c:v>899</c:v>
                </c:pt>
                <c:pt idx="27">
                  <c:v>828</c:v>
                </c:pt>
                <c:pt idx="28">
                  <c:v>894</c:v>
                </c:pt>
                <c:pt idx="29">
                  <c:v>805</c:v>
                </c:pt>
                <c:pt idx="30">
                  <c:v>858</c:v>
                </c:pt>
                <c:pt idx="31">
                  <c:v>904</c:v>
                </c:pt>
                <c:pt idx="32">
                  <c:v>945</c:v>
                </c:pt>
                <c:pt idx="33">
                  <c:v>913</c:v>
                </c:pt>
                <c:pt idx="34">
                  <c:v>874</c:v>
                </c:pt>
                <c:pt idx="35">
                  <c:v>942</c:v>
                </c:pt>
                <c:pt idx="36">
                  <c:v>952</c:v>
                </c:pt>
                <c:pt idx="37">
                  <c:v>872</c:v>
                </c:pt>
                <c:pt idx="38">
                  <c:v>790</c:v>
                </c:pt>
                <c:pt idx="39">
                  <c:v>1005</c:v>
                </c:pt>
                <c:pt idx="40">
                  <c:v>1028</c:v>
                </c:pt>
                <c:pt idx="41">
                  <c:v>970</c:v>
                </c:pt>
                <c:pt idx="42">
                  <c:v>992</c:v>
                </c:pt>
                <c:pt idx="43">
                  <c:v>971</c:v>
                </c:pt>
                <c:pt idx="44">
                  <c:v>1018</c:v>
                </c:pt>
                <c:pt idx="45">
                  <c:v>986</c:v>
                </c:pt>
                <c:pt idx="46">
                  <c:v>988</c:v>
                </c:pt>
                <c:pt idx="47">
                  <c:v>1012</c:v>
                </c:pt>
                <c:pt idx="48">
                  <c:v>1051</c:v>
                </c:pt>
                <c:pt idx="49">
                  <c:v>1045</c:v>
                </c:pt>
                <c:pt idx="50">
                  <c:v>1019</c:v>
                </c:pt>
                <c:pt idx="51">
                  <c:v>961</c:v>
                </c:pt>
                <c:pt idx="52">
                  <c:v>1016</c:v>
                </c:pt>
                <c:pt idx="53">
                  <c:v>1113</c:v>
                </c:pt>
                <c:pt idx="54">
                  <c:v>1086</c:v>
                </c:pt>
                <c:pt idx="55">
                  <c:v>1040</c:v>
                </c:pt>
                <c:pt idx="56">
                  <c:v>1005</c:v>
                </c:pt>
                <c:pt idx="57">
                  <c:v>1067</c:v>
                </c:pt>
                <c:pt idx="58">
                  <c:v>1203</c:v>
                </c:pt>
                <c:pt idx="59">
                  <c:v>1096</c:v>
                </c:pt>
                <c:pt idx="60">
                  <c:v>1083</c:v>
                </c:pt>
                <c:pt idx="61">
                  <c:v>1161</c:v>
                </c:pt>
                <c:pt idx="62">
                  <c:v>1194</c:v>
                </c:pt>
                <c:pt idx="63">
                  <c:v>1098</c:v>
                </c:pt>
                <c:pt idx="64">
                  <c:v>1180</c:v>
                </c:pt>
                <c:pt idx="65">
                  <c:v>1230</c:v>
                </c:pt>
                <c:pt idx="66">
                  <c:v>1194</c:v>
                </c:pt>
                <c:pt idx="67">
                  <c:v>1097</c:v>
                </c:pt>
                <c:pt idx="68">
                  <c:v>1109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419-41F5-9897-E725A6BE112F}"/>
            </c:ext>
          </c:extLst>
        </c:ser>
        <c:ser>
          <c:idx val="1"/>
          <c:order val="1"/>
          <c:tx>
            <c:strRef>
              <c:f>[Housing_Data_supply.xls]Monthly!$J$1</c:f>
              <c:strCache>
                <c:ptCount val="1"/>
                <c:pt idx="0">
                  <c:v>Housing Starts: Total: New Privately Owned Housing Units Started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[Housing_Data_supply.xls]Monthly!$H$2:$H$70</c:f>
              <c:numCache>
                <c:formatCode>yyyy\-mm\-dd</c:formatCode>
                <c:ptCount val="69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  <c:pt idx="12">
                  <c:v>41275</c:v>
                </c:pt>
                <c:pt idx="13">
                  <c:v>41306</c:v>
                </c:pt>
                <c:pt idx="14">
                  <c:v>41334</c:v>
                </c:pt>
                <c:pt idx="15">
                  <c:v>41365</c:v>
                </c:pt>
                <c:pt idx="16">
                  <c:v>41395</c:v>
                </c:pt>
                <c:pt idx="17">
                  <c:v>41426</c:v>
                </c:pt>
                <c:pt idx="18">
                  <c:v>41456</c:v>
                </c:pt>
                <c:pt idx="19">
                  <c:v>41487</c:v>
                </c:pt>
                <c:pt idx="20">
                  <c:v>41518</c:v>
                </c:pt>
                <c:pt idx="21">
                  <c:v>41548</c:v>
                </c:pt>
                <c:pt idx="22">
                  <c:v>41579</c:v>
                </c:pt>
                <c:pt idx="23">
                  <c:v>41609</c:v>
                </c:pt>
                <c:pt idx="24">
                  <c:v>41640</c:v>
                </c:pt>
                <c:pt idx="25">
                  <c:v>41671</c:v>
                </c:pt>
                <c:pt idx="26">
                  <c:v>41699</c:v>
                </c:pt>
                <c:pt idx="27">
                  <c:v>41730</c:v>
                </c:pt>
                <c:pt idx="28">
                  <c:v>41760</c:v>
                </c:pt>
                <c:pt idx="29">
                  <c:v>41791</c:v>
                </c:pt>
                <c:pt idx="30">
                  <c:v>41821</c:v>
                </c:pt>
                <c:pt idx="31">
                  <c:v>41852</c:v>
                </c:pt>
                <c:pt idx="32">
                  <c:v>41883</c:v>
                </c:pt>
                <c:pt idx="33">
                  <c:v>41913</c:v>
                </c:pt>
                <c:pt idx="34">
                  <c:v>41944</c:v>
                </c:pt>
                <c:pt idx="35">
                  <c:v>41974</c:v>
                </c:pt>
                <c:pt idx="36">
                  <c:v>42005</c:v>
                </c:pt>
                <c:pt idx="37">
                  <c:v>42036</c:v>
                </c:pt>
                <c:pt idx="38">
                  <c:v>42064</c:v>
                </c:pt>
                <c:pt idx="39">
                  <c:v>42095</c:v>
                </c:pt>
                <c:pt idx="40">
                  <c:v>42125</c:v>
                </c:pt>
                <c:pt idx="41">
                  <c:v>42156</c:v>
                </c:pt>
                <c:pt idx="42">
                  <c:v>42186</c:v>
                </c:pt>
                <c:pt idx="43">
                  <c:v>42217</c:v>
                </c:pt>
                <c:pt idx="44">
                  <c:v>42248</c:v>
                </c:pt>
                <c:pt idx="45">
                  <c:v>42278</c:v>
                </c:pt>
                <c:pt idx="46">
                  <c:v>42309</c:v>
                </c:pt>
                <c:pt idx="47">
                  <c:v>42339</c:v>
                </c:pt>
                <c:pt idx="48">
                  <c:v>42370</c:v>
                </c:pt>
                <c:pt idx="49">
                  <c:v>42401</c:v>
                </c:pt>
                <c:pt idx="50">
                  <c:v>42430</c:v>
                </c:pt>
                <c:pt idx="51">
                  <c:v>42461</c:v>
                </c:pt>
                <c:pt idx="52">
                  <c:v>42491</c:v>
                </c:pt>
                <c:pt idx="53">
                  <c:v>42522</c:v>
                </c:pt>
                <c:pt idx="54">
                  <c:v>42552</c:v>
                </c:pt>
                <c:pt idx="55">
                  <c:v>42583</c:v>
                </c:pt>
                <c:pt idx="56">
                  <c:v>42614</c:v>
                </c:pt>
                <c:pt idx="57">
                  <c:v>42644</c:v>
                </c:pt>
                <c:pt idx="58">
                  <c:v>42675</c:v>
                </c:pt>
                <c:pt idx="59">
                  <c:v>42705</c:v>
                </c:pt>
                <c:pt idx="60">
                  <c:v>42736</c:v>
                </c:pt>
                <c:pt idx="61">
                  <c:v>42767</c:v>
                </c:pt>
                <c:pt idx="62">
                  <c:v>42795</c:v>
                </c:pt>
                <c:pt idx="63">
                  <c:v>42826</c:v>
                </c:pt>
                <c:pt idx="64">
                  <c:v>42856</c:v>
                </c:pt>
                <c:pt idx="65">
                  <c:v>42887</c:v>
                </c:pt>
                <c:pt idx="66">
                  <c:v>42917</c:v>
                </c:pt>
                <c:pt idx="67">
                  <c:v>42948</c:v>
                </c:pt>
                <c:pt idx="68">
                  <c:v>42979</c:v>
                </c:pt>
              </c:numCache>
            </c:numRef>
          </c:cat>
          <c:val>
            <c:numRef>
              <c:f>[Housing_Data_supply.xls]Monthly!$J$2:$J$70</c:f>
              <c:numCache>
                <c:formatCode>0</c:formatCode>
                <c:ptCount val="69"/>
                <c:pt idx="0">
                  <c:v>723</c:v>
                </c:pt>
                <c:pt idx="1">
                  <c:v>704</c:v>
                </c:pt>
                <c:pt idx="2">
                  <c:v>695</c:v>
                </c:pt>
                <c:pt idx="3">
                  <c:v>753</c:v>
                </c:pt>
                <c:pt idx="4">
                  <c:v>708</c:v>
                </c:pt>
                <c:pt idx="5">
                  <c:v>757</c:v>
                </c:pt>
                <c:pt idx="6">
                  <c:v>740</c:v>
                </c:pt>
                <c:pt idx="7">
                  <c:v>754</c:v>
                </c:pt>
                <c:pt idx="8">
                  <c:v>847</c:v>
                </c:pt>
                <c:pt idx="9">
                  <c:v>915</c:v>
                </c:pt>
                <c:pt idx="10">
                  <c:v>833</c:v>
                </c:pt>
                <c:pt idx="11">
                  <c:v>976</c:v>
                </c:pt>
                <c:pt idx="12">
                  <c:v>888</c:v>
                </c:pt>
                <c:pt idx="13">
                  <c:v>970</c:v>
                </c:pt>
                <c:pt idx="14">
                  <c:v>999</c:v>
                </c:pt>
                <c:pt idx="15">
                  <c:v>826</c:v>
                </c:pt>
                <c:pt idx="16">
                  <c:v>920</c:v>
                </c:pt>
                <c:pt idx="17">
                  <c:v>852</c:v>
                </c:pt>
                <c:pt idx="18">
                  <c:v>891</c:v>
                </c:pt>
                <c:pt idx="19">
                  <c:v>898</c:v>
                </c:pt>
                <c:pt idx="20">
                  <c:v>860</c:v>
                </c:pt>
                <c:pt idx="21">
                  <c:v>921</c:v>
                </c:pt>
                <c:pt idx="22">
                  <c:v>1104</c:v>
                </c:pt>
                <c:pt idx="23">
                  <c:v>1010</c:v>
                </c:pt>
                <c:pt idx="24">
                  <c:v>902</c:v>
                </c:pt>
                <c:pt idx="25">
                  <c:v>948</c:v>
                </c:pt>
                <c:pt idx="26">
                  <c:v>973</c:v>
                </c:pt>
                <c:pt idx="27">
                  <c:v>1038</c:v>
                </c:pt>
                <c:pt idx="28">
                  <c:v>987</c:v>
                </c:pt>
                <c:pt idx="29">
                  <c:v>928</c:v>
                </c:pt>
                <c:pt idx="30">
                  <c:v>1085</c:v>
                </c:pt>
                <c:pt idx="31">
                  <c:v>984</c:v>
                </c:pt>
                <c:pt idx="32">
                  <c:v>999</c:v>
                </c:pt>
                <c:pt idx="33">
                  <c:v>1094</c:v>
                </c:pt>
                <c:pt idx="34">
                  <c:v>994</c:v>
                </c:pt>
                <c:pt idx="35">
                  <c:v>1081</c:v>
                </c:pt>
                <c:pt idx="36">
                  <c:v>1101</c:v>
                </c:pt>
                <c:pt idx="37">
                  <c:v>887</c:v>
                </c:pt>
                <c:pt idx="38">
                  <c:v>974</c:v>
                </c:pt>
                <c:pt idx="39">
                  <c:v>1200</c:v>
                </c:pt>
                <c:pt idx="40">
                  <c:v>1066</c:v>
                </c:pt>
                <c:pt idx="41">
                  <c:v>1201</c:v>
                </c:pt>
                <c:pt idx="42">
                  <c:v>1140</c:v>
                </c:pt>
                <c:pt idx="43">
                  <c:v>1134</c:v>
                </c:pt>
                <c:pt idx="44">
                  <c:v>1209</c:v>
                </c:pt>
                <c:pt idx="45">
                  <c:v>1059</c:v>
                </c:pt>
                <c:pt idx="46">
                  <c:v>1176</c:v>
                </c:pt>
                <c:pt idx="47">
                  <c:v>1138</c:v>
                </c:pt>
                <c:pt idx="48">
                  <c:v>1123</c:v>
                </c:pt>
                <c:pt idx="49">
                  <c:v>1209</c:v>
                </c:pt>
                <c:pt idx="50">
                  <c:v>1128</c:v>
                </c:pt>
                <c:pt idx="51">
                  <c:v>1164</c:v>
                </c:pt>
                <c:pt idx="52">
                  <c:v>1119</c:v>
                </c:pt>
                <c:pt idx="53">
                  <c:v>1190</c:v>
                </c:pt>
                <c:pt idx="54">
                  <c:v>1223</c:v>
                </c:pt>
                <c:pt idx="55">
                  <c:v>1164</c:v>
                </c:pt>
                <c:pt idx="56">
                  <c:v>1062</c:v>
                </c:pt>
                <c:pt idx="57">
                  <c:v>1328</c:v>
                </c:pt>
                <c:pt idx="58">
                  <c:v>1149</c:v>
                </c:pt>
                <c:pt idx="59">
                  <c:v>1268</c:v>
                </c:pt>
                <c:pt idx="60">
                  <c:v>1236</c:v>
                </c:pt>
                <c:pt idx="61">
                  <c:v>1288</c:v>
                </c:pt>
                <c:pt idx="62">
                  <c:v>1189</c:v>
                </c:pt>
                <c:pt idx="63">
                  <c:v>1154</c:v>
                </c:pt>
                <c:pt idx="64">
                  <c:v>1129</c:v>
                </c:pt>
                <c:pt idx="65">
                  <c:v>1217</c:v>
                </c:pt>
                <c:pt idx="66">
                  <c:v>1185</c:v>
                </c:pt>
                <c:pt idx="67">
                  <c:v>1183</c:v>
                </c:pt>
                <c:pt idx="68">
                  <c:v>1127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419-41F5-9897-E725A6BE112F}"/>
            </c:ext>
          </c:extLst>
        </c:ser>
        <c:ser>
          <c:idx val="2"/>
          <c:order val="2"/>
          <c:tx>
            <c:strRef>
              <c:f>[Housing_Data_supply.xls]Monthly!$K$1</c:f>
              <c:strCache>
                <c:ptCount val="1"/>
                <c:pt idx="0">
                  <c:v>New One Family Houses Sold: United States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[Housing_Data_supply.xls]Monthly!$H$2:$H$70</c:f>
              <c:numCache>
                <c:formatCode>yyyy\-mm\-dd</c:formatCode>
                <c:ptCount val="69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  <c:pt idx="12">
                  <c:v>41275</c:v>
                </c:pt>
                <c:pt idx="13">
                  <c:v>41306</c:v>
                </c:pt>
                <c:pt idx="14">
                  <c:v>41334</c:v>
                </c:pt>
                <c:pt idx="15">
                  <c:v>41365</c:v>
                </c:pt>
                <c:pt idx="16">
                  <c:v>41395</c:v>
                </c:pt>
                <c:pt idx="17">
                  <c:v>41426</c:v>
                </c:pt>
                <c:pt idx="18">
                  <c:v>41456</c:v>
                </c:pt>
                <c:pt idx="19">
                  <c:v>41487</c:v>
                </c:pt>
                <c:pt idx="20">
                  <c:v>41518</c:v>
                </c:pt>
                <c:pt idx="21">
                  <c:v>41548</c:v>
                </c:pt>
                <c:pt idx="22">
                  <c:v>41579</c:v>
                </c:pt>
                <c:pt idx="23">
                  <c:v>41609</c:v>
                </c:pt>
                <c:pt idx="24">
                  <c:v>41640</c:v>
                </c:pt>
                <c:pt idx="25">
                  <c:v>41671</c:v>
                </c:pt>
                <c:pt idx="26">
                  <c:v>41699</c:v>
                </c:pt>
                <c:pt idx="27">
                  <c:v>41730</c:v>
                </c:pt>
                <c:pt idx="28">
                  <c:v>41760</c:v>
                </c:pt>
                <c:pt idx="29">
                  <c:v>41791</c:v>
                </c:pt>
                <c:pt idx="30">
                  <c:v>41821</c:v>
                </c:pt>
                <c:pt idx="31">
                  <c:v>41852</c:v>
                </c:pt>
                <c:pt idx="32">
                  <c:v>41883</c:v>
                </c:pt>
                <c:pt idx="33">
                  <c:v>41913</c:v>
                </c:pt>
                <c:pt idx="34">
                  <c:v>41944</c:v>
                </c:pt>
                <c:pt idx="35">
                  <c:v>41974</c:v>
                </c:pt>
                <c:pt idx="36">
                  <c:v>42005</c:v>
                </c:pt>
                <c:pt idx="37">
                  <c:v>42036</c:v>
                </c:pt>
                <c:pt idx="38">
                  <c:v>42064</c:v>
                </c:pt>
                <c:pt idx="39">
                  <c:v>42095</c:v>
                </c:pt>
                <c:pt idx="40">
                  <c:v>42125</c:v>
                </c:pt>
                <c:pt idx="41">
                  <c:v>42156</c:v>
                </c:pt>
                <c:pt idx="42">
                  <c:v>42186</c:v>
                </c:pt>
                <c:pt idx="43">
                  <c:v>42217</c:v>
                </c:pt>
                <c:pt idx="44">
                  <c:v>42248</c:v>
                </c:pt>
                <c:pt idx="45">
                  <c:v>42278</c:v>
                </c:pt>
                <c:pt idx="46">
                  <c:v>42309</c:v>
                </c:pt>
                <c:pt idx="47">
                  <c:v>42339</c:v>
                </c:pt>
                <c:pt idx="48">
                  <c:v>42370</c:v>
                </c:pt>
                <c:pt idx="49">
                  <c:v>42401</c:v>
                </c:pt>
                <c:pt idx="50">
                  <c:v>42430</c:v>
                </c:pt>
                <c:pt idx="51">
                  <c:v>42461</c:v>
                </c:pt>
                <c:pt idx="52">
                  <c:v>42491</c:v>
                </c:pt>
                <c:pt idx="53">
                  <c:v>42522</c:v>
                </c:pt>
                <c:pt idx="54">
                  <c:v>42552</c:v>
                </c:pt>
                <c:pt idx="55">
                  <c:v>42583</c:v>
                </c:pt>
                <c:pt idx="56">
                  <c:v>42614</c:v>
                </c:pt>
                <c:pt idx="57">
                  <c:v>42644</c:v>
                </c:pt>
                <c:pt idx="58">
                  <c:v>42675</c:v>
                </c:pt>
                <c:pt idx="59">
                  <c:v>42705</c:v>
                </c:pt>
                <c:pt idx="60">
                  <c:v>42736</c:v>
                </c:pt>
                <c:pt idx="61">
                  <c:v>42767</c:v>
                </c:pt>
                <c:pt idx="62">
                  <c:v>42795</c:v>
                </c:pt>
                <c:pt idx="63">
                  <c:v>42826</c:v>
                </c:pt>
                <c:pt idx="64">
                  <c:v>42856</c:v>
                </c:pt>
                <c:pt idx="65">
                  <c:v>42887</c:v>
                </c:pt>
                <c:pt idx="66">
                  <c:v>42917</c:v>
                </c:pt>
                <c:pt idx="67">
                  <c:v>42948</c:v>
                </c:pt>
                <c:pt idx="68">
                  <c:v>42979</c:v>
                </c:pt>
              </c:numCache>
            </c:numRef>
          </c:cat>
          <c:val>
            <c:numRef>
              <c:f>[Housing_Data_supply.xls]Monthly!$K$2:$K$70</c:f>
              <c:numCache>
                <c:formatCode>0</c:formatCode>
                <c:ptCount val="69"/>
                <c:pt idx="0">
                  <c:v>335</c:v>
                </c:pt>
                <c:pt idx="1">
                  <c:v>366</c:v>
                </c:pt>
                <c:pt idx="2">
                  <c:v>354</c:v>
                </c:pt>
                <c:pt idx="3">
                  <c:v>354</c:v>
                </c:pt>
                <c:pt idx="4">
                  <c:v>370</c:v>
                </c:pt>
                <c:pt idx="5">
                  <c:v>360</c:v>
                </c:pt>
                <c:pt idx="6">
                  <c:v>369</c:v>
                </c:pt>
                <c:pt idx="7">
                  <c:v>375</c:v>
                </c:pt>
                <c:pt idx="8">
                  <c:v>385</c:v>
                </c:pt>
                <c:pt idx="9">
                  <c:v>358</c:v>
                </c:pt>
                <c:pt idx="10">
                  <c:v>392</c:v>
                </c:pt>
                <c:pt idx="11">
                  <c:v>399</c:v>
                </c:pt>
                <c:pt idx="12">
                  <c:v>442</c:v>
                </c:pt>
                <c:pt idx="13">
                  <c:v>439</c:v>
                </c:pt>
                <c:pt idx="14">
                  <c:v>449</c:v>
                </c:pt>
                <c:pt idx="15">
                  <c:v>451</c:v>
                </c:pt>
                <c:pt idx="16">
                  <c:v>430</c:v>
                </c:pt>
                <c:pt idx="17">
                  <c:v>463</c:v>
                </c:pt>
                <c:pt idx="18">
                  <c:v>376</c:v>
                </c:pt>
                <c:pt idx="19">
                  <c:v>380</c:v>
                </c:pt>
                <c:pt idx="20">
                  <c:v>399</c:v>
                </c:pt>
                <c:pt idx="21">
                  <c:v>444</c:v>
                </c:pt>
                <c:pt idx="22">
                  <c:v>446</c:v>
                </c:pt>
                <c:pt idx="23">
                  <c:v>441</c:v>
                </c:pt>
                <c:pt idx="24">
                  <c:v>447</c:v>
                </c:pt>
                <c:pt idx="25">
                  <c:v>423</c:v>
                </c:pt>
                <c:pt idx="26">
                  <c:v>410</c:v>
                </c:pt>
                <c:pt idx="27">
                  <c:v>401</c:v>
                </c:pt>
                <c:pt idx="28">
                  <c:v>452</c:v>
                </c:pt>
                <c:pt idx="29">
                  <c:v>416</c:v>
                </c:pt>
                <c:pt idx="30">
                  <c:v>402</c:v>
                </c:pt>
                <c:pt idx="31">
                  <c:v>449</c:v>
                </c:pt>
                <c:pt idx="32">
                  <c:v>466</c:v>
                </c:pt>
                <c:pt idx="33">
                  <c:v>474</c:v>
                </c:pt>
                <c:pt idx="34">
                  <c:v>446</c:v>
                </c:pt>
                <c:pt idx="35">
                  <c:v>492</c:v>
                </c:pt>
                <c:pt idx="36">
                  <c:v>523</c:v>
                </c:pt>
                <c:pt idx="37">
                  <c:v>549</c:v>
                </c:pt>
                <c:pt idx="38">
                  <c:v>481</c:v>
                </c:pt>
                <c:pt idx="39">
                  <c:v>500</c:v>
                </c:pt>
                <c:pt idx="40">
                  <c:v>504</c:v>
                </c:pt>
                <c:pt idx="41">
                  <c:v>476</c:v>
                </c:pt>
                <c:pt idx="42">
                  <c:v>498</c:v>
                </c:pt>
                <c:pt idx="43">
                  <c:v>513</c:v>
                </c:pt>
                <c:pt idx="44">
                  <c:v>461</c:v>
                </c:pt>
                <c:pt idx="45">
                  <c:v>482</c:v>
                </c:pt>
                <c:pt idx="46">
                  <c:v>508</c:v>
                </c:pt>
                <c:pt idx="47">
                  <c:v>536</c:v>
                </c:pt>
                <c:pt idx="48">
                  <c:v>520</c:v>
                </c:pt>
                <c:pt idx="49">
                  <c:v>525</c:v>
                </c:pt>
                <c:pt idx="50">
                  <c:v>533</c:v>
                </c:pt>
                <c:pt idx="51">
                  <c:v>566</c:v>
                </c:pt>
                <c:pt idx="52">
                  <c:v>560</c:v>
                </c:pt>
                <c:pt idx="53">
                  <c:v>559</c:v>
                </c:pt>
                <c:pt idx="54">
                  <c:v>627</c:v>
                </c:pt>
                <c:pt idx="55">
                  <c:v>567</c:v>
                </c:pt>
                <c:pt idx="56">
                  <c:v>570</c:v>
                </c:pt>
                <c:pt idx="57">
                  <c:v>577</c:v>
                </c:pt>
                <c:pt idx="58">
                  <c:v>579</c:v>
                </c:pt>
                <c:pt idx="59">
                  <c:v>548</c:v>
                </c:pt>
                <c:pt idx="60">
                  <c:v>599</c:v>
                </c:pt>
                <c:pt idx="61">
                  <c:v>615</c:v>
                </c:pt>
                <c:pt idx="62">
                  <c:v>638</c:v>
                </c:pt>
                <c:pt idx="63">
                  <c:v>590</c:v>
                </c:pt>
                <c:pt idx="64">
                  <c:v>606</c:v>
                </c:pt>
                <c:pt idx="65">
                  <c:v>614</c:v>
                </c:pt>
                <c:pt idx="66">
                  <c:v>580</c:v>
                </c:pt>
                <c:pt idx="67">
                  <c:v>560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419-41F5-9897-E725A6BE112F}"/>
            </c:ext>
          </c:extLst>
        </c:ser>
        <c:ser>
          <c:idx val="4"/>
          <c:order val="4"/>
          <c:tx>
            <c:strRef>
              <c:f>[Housing_Data_supply.xls]Monthly!$M$1</c:f>
              <c:strCache>
                <c:ptCount val="1"/>
                <c:pt idx="0">
                  <c:v>New Private Housing Units Authorized by Building Permits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[Housing_Data_supply.xls]Monthly!$H$2:$H$70</c:f>
              <c:numCache>
                <c:formatCode>yyyy\-mm\-dd</c:formatCode>
                <c:ptCount val="69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  <c:pt idx="12">
                  <c:v>41275</c:v>
                </c:pt>
                <c:pt idx="13">
                  <c:v>41306</c:v>
                </c:pt>
                <c:pt idx="14">
                  <c:v>41334</c:v>
                </c:pt>
                <c:pt idx="15">
                  <c:v>41365</c:v>
                </c:pt>
                <c:pt idx="16">
                  <c:v>41395</c:v>
                </c:pt>
                <c:pt idx="17">
                  <c:v>41426</c:v>
                </c:pt>
                <c:pt idx="18">
                  <c:v>41456</c:v>
                </c:pt>
                <c:pt idx="19">
                  <c:v>41487</c:v>
                </c:pt>
                <c:pt idx="20">
                  <c:v>41518</c:v>
                </c:pt>
                <c:pt idx="21">
                  <c:v>41548</c:v>
                </c:pt>
                <c:pt idx="22">
                  <c:v>41579</c:v>
                </c:pt>
                <c:pt idx="23">
                  <c:v>41609</c:v>
                </c:pt>
                <c:pt idx="24">
                  <c:v>41640</c:v>
                </c:pt>
                <c:pt idx="25">
                  <c:v>41671</c:v>
                </c:pt>
                <c:pt idx="26">
                  <c:v>41699</c:v>
                </c:pt>
                <c:pt idx="27">
                  <c:v>41730</c:v>
                </c:pt>
                <c:pt idx="28">
                  <c:v>41760</c:v>
                </c:pt>
                <c:pt idx="29">
                  <c:v>41791</c:v>
                </c:pt>
                <c:pt idx="30">
                  <c:v>41821</c:v>
                </c:pt>
                <c:pt idx="31">
                  <c:v>41852</c:v>
                </c:pt>
                <c:pt idx="32">
                  <c:v>41883</c:v>
                </c:pt>
                <c:pt idx="33">
                  <c:v>41913</c:v>
                </c:pt>
                <c:pt idx="34">
                  <c:v>41944</c:v>
                </c:pt>
                <c:pt idx="35">
                  <c:v>41974</c:v>
                </c:pt>
                <c:pt idx="36">
                  <c:v>42005</c:v>
                </c:pt>
                <c:pt idx="37">
                  <c:v>42036</c:v>
                </c:pt>
                <c:pt idx="38">
                  <c:v>42064</c:v>
                </c:pt>
                <c:pt idx="39">
                  <c:v>42095</c:v>
                </c:pt>
                <c:pt idx="40">
                  <c:v>42125</c:v>
                </c:pt>
                <c:pt idx="41">
                  <c:v>42156</c:v>
                </c:pt>
                <c:pt idx="42">
                  <c:v>42186</c:v>
                </c:pt>
                <c:pt idx="43">
                  <c:v>42217</c:v>
                </c:pt>
                <c:pt idx="44">
                  <c:v>42248</c:v>
                </c:pt>
                <c:pt idx="45">
                  <c:v>42278</c:v>
                </c:pt>
                <c:pt idx="46">
                  <c:v>42309</c:v>
                </c:pt>
                <c:pt idx="47">
                  <c:v>42339</c:v>
                </c:pt>
                <c:pt idx="48">
                  <c:v>42370</c:v>
                </c:pt>
                <c:pt idx="49">
                  <c:v>42401</c:v>
                </c:pt>
                <c:pt idx="50">
                  <c:v>42430</c:v>
                </c:pt>
                <c:pt idx="51">
                  <c:v>42461</c:v>
                </c:pt>
                <c:pt idx="52">
                  <c:v>42491</c:v>
                </c:pt>
                <c:pt idx="53">
                  <c:v>42522</c:v>
                </c:pt>
                <c:pt idx="54">
                  <c:v>42552</c:v>
                </c:pt>
                <c:pt idx="55">
                  <c:v>42583</c:v>
                </c:pt>
                <c:pt idx="56">
                  <c:v>42614</c:v>
                </c:pt>
                <c:pt idx="57">
                  <c:v>42644</c:v>
                </c:pt>
                <c:pt idx="58">
                  <c:v>42675</c:v>
                </c:pt>
                <c:pt idx="59">
                  <c:v>42705</c:v>
                </c:pt>
                <c:pt idx="60">
                  <c:v>42736</c:v>
                </c:pt>
                <c:pt idx="61">
                  <c:v>42767</c:v>
                </c:pt>
                <c:pt idx="62">
                  <c:v>42795</c:v>
                </c:pt>
                <c:pt idx="63">
                  <c:v>42826</c:v>
                </c:pt>
                <c:pt idx="64">
                  <c:v>42856</c:v>
                </c:pt>
                <c:pt idx="65">
                  <c:v>42887</c:v>
                </c:pt>
                <c:pt idx="66">
                  <c:v>42917</c:v>
                </c:pt>
                <c:pt idx="67">
                  <c:v>42948</c:v>
                </c:pt>
                <c:pt idx="68">
                  <c:v>42979</c:v>
                </c:pt>
              </c:numCache>
            </c:numRef>
          </c:cat>
          <c:val>
            <c:numRef>
              <c:f>[Housing_Data_supply.xls]Monthly!$M$2:$M$70</c:f>
              <c:numCache>
                <c:formatCode>0</c:formatCode>
                <c:ptCount val="69"/>
                <c:pt idx="0">
                  <c:v>715</c:v>
                </c:pt>
                <c:pt idx="1">
                  <c:v>733</c:v>
                </c:pt>
                <c:pt idx="2">
                  <c:v>797</c:v>
                </c:pt>
                <c:pt idx="3">
                  <c:v>747</c:v>
                </c:pt>
                <c:pt idx="4">
                  <c:v>807</c:v>
                </c:pt>
                <c:pt idx="5">
                  <c:v>790</c:v>
                </c:pt>
                <c:pt idx="6">
                  <c:v>840</c:v>
                </c:pt>
                <c:pt idx="7">
                  <c:v>832</c:v>
                </c:pt>
                <c:pt idx="8">
                  <c:v>921</c:v>
                </c:pt>
                <c:pt idx="9">
                  <c:v>895</c:v>
                </c:pt>
                <c:pt idx="10">
                  <c:v>930</c:v>
                </c:pt>
                <c:pt idx="11">
                  <c:v>938</c:v>
                </c:pt>
                <c:pt idx="12">
                  <c:v>928</c:v>
                </c:pt>
                <c:pt idx="13">
                  <c:v>971</c:v>
                </c:pt>
                <c:pt idx="14">
                  <c:v>932</c:v>
                </c:pt>
                <c:pt idx="15">
                  <c:v>1015</c:v>
                </c:pt>
                <c:pt idx="16">
                  <c:v>1016</c:v>
                </c:pt>
                <c:pt idx="17">
                  <c:v>951</c:v>
                </c:pt>
                <c:pt idx="18">
                  <c:v>986</c:v>
                </c:pt>
                <c:pt idx="19">
                  <c:v>947</c:v>
                </c:pt>
                <c:pt idx="20">
                  <c:v>1015</c:v>
                </c:pt>
                <c:pt idx="21">
                  <c:v>1031</c:v>
                </c:pt>
                <c:pt idx="22">
                  <c:v>1042</c:v>
                </c:pt>
                <c:pt idx="23">
                  <c:v>1013</c:v>
                </c:pt>
                <c:pt idx="24">
                  <c:v>1001</c:v>
                </c:pt>
                <c:pt idx="25">
                  <c:v>1032</c:v>
                </c:pt>
                <c:pt idx="26">
                  <c:v>1078</c:v>
                </c:pt>
                <c:pt idx="27">
                  <c:v>1080</c:v>
                </c:pt>
                <c:pt idx="28">
                  <c:v>1007</c:v>
                </c:pt>
                <c:pt idx="29">
                  <c:v>1015</c:v>
                </c:pt>
                <c:pt idx="30">
                  <c:v>1053</c:v>
                </c:pt>
                <c:pt idx="31">
                  <c:v>1045</c:v>
                </c:pt>
                <c:pt idx="32">
                  <c:v>1062</c:v>
                </c:pt>
                <c:pt idx="33">
                  <c:v>1123</c:v>
                </c:pt>
                <c:pt idx="34">
                  <c:v>1073</c:v>
                </c:pt>
                <c:pt idx="35">
                  <c:v>1070</c:v>
                </c:pt>
                <c:pt idx="36">
                  <c:v>1069</c:v>
                </c:pt>
                <c:pt idx="37">
                  <c:v>1127</c:v>
                </c:pt>
                <c:pt idx="38">
                  <c:v>1079</c:v>
                </c:pt>
                <c:pt idx="39">
                  <c:v>1178</c:v>
                </c:pt>
                <c:pt idx="40">
                  <c:v>1255</c:v>
                </c:pt>
                <c:pt idx="41">
                  <c:v>1363</c:v>
                </c:pt>
                <c:pt idx="42">
                  <c:v>1134</c:v>
                </c:pt>
                <c:pt idx="43">
                  <c:v>1159</c:v>
                </c:pt>
                <c:pt idx="44">
                  <c:v>1125</c:v>
                </c:pt>
                <c:pt idx="45">
                  <c:v>1166</c:v>
                </c:pt>
                <c:pt idx="46">
                  <c:v>1267</c:v>
                </c:pt>
                <c:pt idx="47">
                  <c:v>1218</c:v>
                </c:pt>
                <c:pt idx="48">
                  <c:v>1193</c:v>
                </c:pt>
                <c:pt idx="49">
                  <c:v>1195</c:v>
                </c:pt>
                <c:pt idx="50">
                  <c:v>1115</c:v>
                </c:pt>
                <c:pt idx="51">
                  <c:v>1163</c:v>
                </c:pt>
                <c:pt idx="52">
                  <c:v>1178</c:v>
                </c:pt>
                <c:pt idx="53">
                  <c:v>1193</c:v>
                </c:pt>
                <c:pt idx="54">
                  <c:v>1175</c:v>
                </c:pt>
                <c:pt idx="55">
                  <c:v>1200</c:v>
                </c:pt>
                <c:pt idx="56">
                  <c:v>1270</c:v>
                </c:pt>
                <c:pt idx="57">
                  <c:v>1285</c:v>
                </c:pt>
                <c:pt idx="58">
                  <c:v>1255</c:v>
                </c:pt>
                <c:pt idx="59">
                  <c:v>1266</c:v>
                </c:pt>
                <c:pt idx="60">
                  <c:v>1300</c:v>
                </c:pt>
                <c:pt idx="61">
                  <c:v>1219</c:v>
                </c:pt>
                <c:pt idx="62">
                  <c:v>1260</c:v>
                </c:pt>
                <c:pt idx="63">
                  <c:v>1228</c:v>
                </c:pt>
                <c:pt idx="64">
                  <c:v>1168</c:v>
                </c:pt>
                <c:pt idx="65">
                  <c:v>1275</c:v>
                </c:pt>
                <c:pt idx="66">
                  <c:v>1230</c:v>
                </c:pt>
                <c:pt idx="67">
                  <c:v>1272</c:v>
                </c:pt>
                <c:pt idx="68">
                  <c:v>1215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419-41F5-9897-E725A6BE11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07224832"/>
        <c:axId val="-507221024"/>
      </c:lineChart>
      <c:lineChart>
        <c:grouping val="standard"/>
        <c:varyColors val="0"/>
        <c:ser>
          <c:idx val="3"/>
          <c:order val="3"/>
          <c:tx>
            <c:strRef>
              <c:f>[Housing_Data_supply.xls]Monthly!$L$1</c:f>
              <c:strCache>
                <c:ptCount val="1"/>
                <c:pt idx="0">
                  <c:v>Monthly Supply of Houses in the United States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[Housing_Data_supply.xls]Monthly!$H$2:$H$70</c:f>
              <c:numCache>
                <c:formatCode>yyyy\-mm\-dd</c:formatCode>
                <c:ptCount val="69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  <c:pt idx="12">
                  <c:v>41275</c:v>
                </c:pt>
                <c:pt idx="13">
                  <c:v>41306</c:v>
                </c:pt>
                <c:pt idx="14">
                  <c:v>41334</c:v>
                </c:pt>
                <c:pt idx="15">
                  <c:v>41365</c:v>
                </c:pt>
                <c:pt idx="16">
                  <c:v>41395</c:v>
                </c:pt>
                <c:pt idx="17">
                  <c:v>41426</c:v>
                </c:pt>
                <c:pt idx="18">
                  <c:v>41456</c:v>
                </c:pt>
                <c:pt idx="19">
                  <c:v>41487</c:v>
                </c:pt>
                <c:pt idx="20">
                  <c:v>41518</c:v>
                </c:pt>
                <c:pt idx="21">
                  <c:v>41548</c:v>
                </c:pt>
                <c:pt idx="22">
                  <c:v>41579</c:v>
                </c:pt>
                <c:pt idx="23">
                  <c:v>41609</c:v>
                </c:pt>
                <c:pt idx="24">
                  <c:v>41640</c:v>
                </c:pt>
                <c:pt idx="25">
                  <c:v>41671</c:v>
                </c:pt>
                <c:pt idx="26">
                  <c:v>41699</c:v>
                </c:pt>
                <c:pt idx="27">
                  <c:v>41730</c:v>
                </c:pt>
                <c:pt idx="28">
                  <c:v>41760</c:v>
                </c:pt>
                <c:pt idx="29">
                  <c:v>41791</c:v>
                </c:pt>
                <c:pt idx="30">
                  <c:v>41821</c:v>
                </c:pt>
                <c:pt idx="31">
                  <c:v>41852</c:v>
                </c:pt>
                <c:pt idx="32">
                  <c:v>41883</c:v>
                </c:pt>
                <c:pt idx="33">
                  <c:v>41913</c:v>
                </c:pt>
                <c:pt idx="34">
                  <c:v>41944</c:v>
                </c:pt>
                <c:pt idx="35">
                  <c:v>41974</c:v>
                </c:pt>
                <c:pt idx="36">
                  <c:v>42005</c:v>
                </c:pt>
                <c:pt idx="37">
                  <c:v>42036</c:v>
                </c:pt>
                <c:pt idx="38">
                  <c:v>42064</c:v>
                </c:pt>
                <c:pt idx="39">
                  <c:v>42095</c:v>
                </c:pt>
                <c:pt idx="40">
                  <c:v>42125</c:v>
                </c:pt>
                <c:pt idx="41">
                  <c:v>42156</c:v>
                </c:pt>
                <c:pt idx="42">
                  <c:v>42186</c:v>
                </c:pt>
                <c:pt idx="43">
                  <c:v>42217</c:v>
                </c:pt>
                <c:pt idx="44">
                  <c:v>42248</c:v>
                </c:pt>
                <c:pt idx="45">
                  <c:v>42278</c:v>
                </c:pt>
                <c:pt idx="46">
                  <c:v>42309</c:v>
                </c:pt>
                <c:pt idx="47">
                  <c:v>42339</c:v>
                </c:pt>
                <c:pt idx="48">
                  <c:v>42370</c:v>
                </c:pt>
                <c:pt idx="49">
                  <c:v>42401</c:v>
                </c:pt>
                <c:pt idx="50">
                  <c:v>42430</c:v>
                </c:pt>
                <c:pt idx="51">
                  <c:v>42461</c:v>
                </c:pt>
                <c:pt idx="52">
                  <c:v>42491</c:v>
                </c:pt>
                <c:pt idx="53">
                  <c:v>42522</c:v>
                </c:pt>
                <c:pt idx="54">
                  <c:v>42552</c:v>
                </c:pt>
                <c:pt idx="55">
                  <c:v>42583</c:v>
                </c:pt>
                <c:pt idx="56">
                  <c:v>42614</c:v>
                </c:pt>
                <c:pt idx="57">
                  <c:v>42644</c:v>
                </c:pt>
                <c:pt idx="58">
                  <c:v>42675</c:v>
                </c:pt>
                <c:pt idx="59">
                  <c:v>42705</c:v>
                </c:pt>
                <c:pt idx="60">
                  <c:v>42736</c:v>
                </c:pt>
                <c:pt idx="61">
                  <c:v>42767</c:v>
                </c:pt>
                <c:pt idx="62">
                  <c:v>42795</c:v>
                </c:pt>
                <c:pt idx="63">
                  <c:v>42826</c:v>
                </c:pt>
                <c:pt idx="64">
                  <c:v>42856</c:v>
                </c:pt>
                <c:pt idx="65">
                  <c:v>42887</c:v>
                </c:pt>
                <c:pt idx="66">
                  <c:v>42917</c:v>
                </c:pt>
                <c:pt idx="67">
                  <c:v>42948</c:v>
                </c:pt>
                <c:pt idx="68">
                  <c:v>42979</c:v>
                </c:pt>
              </c:numCache>
            </c:numRef>
          </c:cat>
          <c:val>
            <c:numRef>
              <c:f>[Housing_Data_supply.xls]Monthly!$L$2:$L$70</c:f>
              <c:numCache>
                <c:formatCode>0.0</c:formatCode>
                <c:ptCount val="69"/>
                <c:pt idx="0">
                  <c:v>5.3</c:v>
                </c:pt>
                <c:pt idx="1">
                  <c:v>4.8</c:v>
                </c:pt>
                <c:pt idx="2">
                  <c:v>4.9000000000000004</c:v>
                </c:pt>
                <c:pt idx="3">
                  <c:v>4.9000000000000004</c:v>
                </c:pt>
                <c:pt idx="4">
                  <c:v>4.7</c:v>
                </c:pt>
                <c:pt idx="5">
                  <c:v>4.8</c:v>
                </c:pt>
                <c:pt idx="6">
                  <c:v>4.5999999999999996</c:v>
                </c:pt>
                <c:pt idx="7">
                  <c:v>4.5999999999999996</c:v>
                </c:pt>
                <c:pt idx="8">
                  <c:v>4.5</c:v>
                </c:pt>
                <c:pt idx="9">
                  <c:v>4.9000000000000004</c:v>
                </c:pt>
                <c:pt idx="10">
                  <c:v>4.5999999999999996</c:v>
                </c:pt>
                <c:pt idx="11">
                  <c:v>4.5</c:v>
                </c:pt>
                <c:pt idx="12">
                  <c:v>4</c:v>
                </c:pt>
                <c:pt idx="13">
                  <c:v>4.2</c:v>
                </c:pt>
                <c:pt idx="14">
                  <c:v>4.0999999999999996</c:v>
                </c:pt>
                <c:pt idx="15">
                  <c:v>4.3</c:v>
                </c:pt>
                <c:pt idx="16">
                  <c:v>4.5</c:v>
                </c:pt>
                <c:pt idx="17">
                  <c:v>4.0999999999999996</c:v>
                </c:pt>
                <c:pt idx="18">
                  <c:v>5.4</c:v>
                </c:pt>
                <c:pt idx="19">
                  <c:v>5.5</c:v>
                </c:pt>
                <c:pt idx="20">
                  <c:v>5.5</c:v>
                </c:pt>
                <c:pt idx="21">
                  <c:v>4.9000000000000004</c:v>
                </c:pt>
                <c:pt idx="22">
                  <c:v>5</c:v>
                </c:pt>
                <c:pt idx="23">
                  <c:v>5.0999999999999996</c:v>
                </c:pt>
                <c:pt idx="24">
                  <c:v>5.0999999999999996</c:v>
                </c:pt>
                <c:pt idx="25">
                  <c:v>5.3</c:v>
                </c:pt>
                <c:pt idx="26">
                  <c:v>5.6</c:v>
                </c:pt>
                <c:pt idx="27">
                  <c:v>5.7</c:v>
                </c:pt>
                <c:pt idx="28">
                  <c:v>5.0999999999999996</c:v>
                </c:pt>
                <c:pt idx="29">
                  <c:v>5.7</c:v>
                </c:pt>
                <c:pt idx="30">
                  <c:v>6.1</c:v>
                </c:pt>
                <c:pt idx="31">
                  <c:v>5.5</c:v>
                </c:pt>
                <c:pt idx="32">
                  <c:v>5.3</c:v>
                </c:pt>
                <c:pt idx="33">
                  <c:v>5.3</c:v>
                </c:pt>
                <c:pt idx="34">
                  <c:v>5.7</c:v>
                </c:pt>
                <c:pt idx="35">
                  <c:v>5.0999999999999996</c:v>
                </c:pt>
                <c:pt idx="36">
                  <c:v>4.7</c:v>
                </c:pt>
                <c:pt idx="37">
                  <c:v>4.5</c:v>
                </c:pt>
                <c:pt idx="38">
                  <c:v>5.0999999999999996</c:v>
                </c:pt>
                <c:pt idx="39">
                  <c:v>4.9000000000000004</c:v>
                </c:pt>
                <c:pt idx="40">
                  <c:v>5</c:v>
                </c:pt>
                <c:pt idx="41">
                  <c:v>5.4</c:v>
                </c:pt>
                <c:pt idx="42">
                  <c:v>5.2</c:v>
                </c:pt>
                <c:pt idx="43">
                  <c:v>5.0999999999999996</c:v>
                </c:pt>
                <c:pt idx="44">
                  <c:v>5.8</c:v>
                </c:pt>
                <c:pt idx="45">
                  <c:v>5.6</c:v>
                </c:pt>
                <c:pt idx="46">
                  <c:v>5.4</c:v>
                </c:pt>
                <c:pt idx="47">
                  <c:v>5.2</c:v>
                </c:pt>
                <c:pt idx="48">
                  <c:v>5.5</c:v>
                </c:pt>
                <c:pt idx="49">
                  <c:v>5.5</c:v>
                </c:pt>
                <c:pt idx="50">
                  <c:v>5.5</c:v>
                </c:pt>
                <c:pt idx="51">
                  <c:v>5.0999999999999996</c:v>
                </c:pt>
                <c:pt idx="52">
                  <c:v>5.2</c:v>
                </c:pt>
                <c:pt idx="53">
                  <c:v>5.2</c:v>
                </c:pt>
                <c:pt idx="54">
                  <c:v>4.5</c:v>
                </c:pt>
                <c:pt idx="55">
                  <c:v>5.0999999999999996</c:v>
                </c:pt>
                <c:pt idx="56">
                  <c:v>5.0999999999999996</c:v>
                </c:pt>
                <c:pt idx="57">
                  <c:v>5.2</c:v>
                </c:pt>
                <c:pt idx="58">
                  <c:v>5.0999999999999996</c:v>
                </c:pt>
                <c:pt idx="59">
                  <c:v>5.6</c:v>
                </c:pt>
                <c:pt idx="60">
                  <c:v>5.2</c:v>
                </c:pt>
                <c:pt idx="61">
                  <c:v>5.0999999999999996</c:v>
                </c:pt>
                <c:pt idx="62">
                  <c:v>5</c:v>
                </c:pt>
                <c:pt idx="63">
                  <c:v>5.4</c:v>
                </c:pt>
                <c:pt idx="64">
                  <c:v>5.4</c:v>
                </c:pt>
                <c:pt idx="65">
                  <c:v>5.3</c:v>
                </c:pt>
                <c:pt idx="66">
                  <c:v>5.7</c:v>
                </c:pt>
                <c:pt idx="67">
                  <c:v>6.1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419-41F5-9897-E725A6BE11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07232448"/>
        <c:axId val="-507223744"/>
      </c:lineChart>
      <c:dateAx>
        <c:axId val="-507224832"/>
        <c:scaling>
          <c:orientation val="minMax"/>
        </c:scaling>
        <c:delete val="0"/>
        <c:axPos val="b"/>
        <c:numFmt formatCode="yyyy\-mm\-dd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07221024"/>
        <c:crosses val="autoZero"/>
        <c:auto val="1"/>
        <c:lblOffset val="100"/>
        <c:baseTimeUnit val="months"/>
      </c:dateAx>
      <c:valAx>
        <c:axId val="-50722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07224832"/>
        <c:crosses val="autoZero"/>
        <c:crossBetween val="between"/>
      </c:valAx>
      <c:valAx>
        <c:axId val="-507223744"/>
        <c:scaling>
          <c:orientation val="minMax"/>
        </c:scaling>
        <c:delete val="0"/>
        <c:axPos val="r"/>
        <c:numFmt formatCode="0.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07232448"/>
        <c:crosses val="max"/>
        <c:crossBetween val="between"/>
      </c:valAx>
      <c:dateAx>
        <c:axId val="-507232448"/>
        <c:scaling>
          <c:orientation val="minMax"/>
        </c:scaling>
        <c:delete val="1"/>
        <c:axPos val="b"/>
        <c:numFmt formatCode="yyyy\-mm\-dd" sourceLinked="1"/>
        <c:majorTickMark val="out"/>
        <c:minorTickMark val="none"/>
        <c:tickLblPos val="nextTo"/>
        <c:crossAx val="-507223744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9656054441302045E-3"/>
          <c:y val="0.66959782343937313"/>
          <c:w val="0.86918767223430404"/>
          <c:h val="0.2266524310167558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Industrial</a:t>
            </a:r>
            <a:r>
              <a:rPr lang="en-US" baseline="0"/>
              <a:t> Production vs Retail Sales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[Manufacturing_Data.xls]Monthly!$F$1</c:f>
              <c:strCache>
                <c:ptCount val="1"/>
                <c:pt idx="0">
                  <c:v>Real Retail and Food Services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[Manufacturing_Data.xls]Monthly!$A$122:$A$216</c:f>
              <c:numCache>
                <c:formatCode>yyyy\-mm\-dd</c:formatCode>
                <c:ptCount val="95"/>
                <c:pt idx="0">
                  <c:v>40179</c:v>
                </c:pt>
                <c:pt idx="1">
                  <c:v>40210</c:v>
                </c:pt>
                <c:pt idx="2">
                  <c:v>40238</c:v>
                </c:pt>
                <c:pt idx="3">
                  <c:v>40269</c:v>
                </c:pt>
                <c:pt idx="4">
                  <c:v>40299</c:v>
                </c:pt>
                <c:pt idx="5">
                  <c:v>40330</c:v>
                </c:pt>
                <c:pt idx="6">
                  <c:v>40360</c:v>
                </c:pt>
                <c:pt idx="7">
                  <c:v>40391</c:v>
                </c:pt>
                <c:pt idx="8">
                  <c:v>40422</c:v>
                </c:pt>
                <c:pt idx="9">
                  <c:v>40452</c:v>
                </c:pt>
                <c:pt idx="10">
                  <c:v>40483</c:v>
                </c:pt>
                <c:pt idx="11">
                  <c:v>40513</c:v>
                </c:pt>
                <c:pt idx="12">
                  <c:v>40544</c:v>
                </c:pt>
                <c:pt idx="13">
                  <c:v>40575</c:v>
                </c:pt>
                <c:pt idx="14">
                  <c:v>40603</c:v>
                </c:pt>
                <c:pt idx="15">
                  <c:v>40634</c:v>
                </c:pt>
                <c:pt idx="16">
                  <c:v>40664</c:v>
                </c:pt>
                <c:pt idx="17">
                  <c:v>40695</c:v>
                </c:pt>
                <c:pt idx="18">
                  <c:v>40725</c:v>
                </c:pt>
                <c:pt idx="19">
                  <c:v>40756</c:v>
                </c:pt>
                <c:pt idx="20">
                  <c:v>40787</c:v>
                </c:pt>
                <c:pt idx="21">
                  <c:v>40817</c:v>
                </c:pt>
                <c:pt idx="22">
                  <c:v>40848</c:v>
                </c:pt>
                <c:pt idx="23">
                  <c:v>40878</c:v>
                </c:pt>
                <c:pt idx="24">
                  <c:v>40909</c:v>
                </c:pt>
                <c:pt idx="25">
                  <c:v>40940</c:v>
                </c:pt>
                <c:pt idx="26">
                  <c:v>40969</c:v>
                </c:pt>
                <c:pt idx="27">
                  <c:v>41000</c:v>
                </c:pt>
                <c:pt idx="28">
                  <c:v>41030</c:v>
                </c:pt>
                <c:pt idx="29">
                  <c:v>41061</c:v>
                </c:pt>
                <c:pt idx="30">
                  <c:v>41091</c:v>
                </c:pt>
                <c:pt idx="31">
                  <c:v>41122</c:v>
                </c:pt>
                <c:pt idx="32">
                  <c:v>41153</c:v>
                </c:pt>
                <c:pt idx="33">
                  <c:v>41183</c:v>
                </c:pt>
                <c:pt idx="34">
                  <c:v>41214</c:v>
                </c:pt>
                <c:pt idx="35">
                  <c:v>41244</c:v>
                </c:pt>
                <c:pt idx="36">
                  <c:v>41275</c:v>
                </c:pt>
                <c:pt idx="37">
                  <c:v>41306</c:v>
                </c:pt>
                <c:pt idx="38">
                  <c:v>41334</c:v>
                </c:pt>
                <c:pt idx="39">
                  <c:v>41365</c:v>
                </c:pt>
                <c:pt idx="40">
                  <c:v>41395</c:v>
                </c:pt>
                <c:pt idx="41">
                  <c:v>41426</c:v>
                </c:pt>
                <c:pt idx="42">
                  <c:v>41456</c:v>
                </c:pt>
                <c:pt idx="43">
                  <c:v>41487</c:v>
                </c:pt>
                <c:pt idx="44">
                  <c:v>41518</c:v>
                </c:pt>
                <c:pt idx="45">
                  <c:v>41548</c:v>
                </c:pt>
                <c:pt idx="46">
                  <c:v>41579</c:v>
                </c:pt>
                <c:pt idx="47">
                  <c:v>41609</c:v>
                </c:pt>
                <c:pt idx="48">
                  <c:v>41640</c:v>
                </c:pt>
                <c:pt idx="49">
                  <c:v>41671</c:v>
                </c:pt>
                <c:pt idx="50">
                  <c:v>41699</c:v>
                </c:pt>
                <c:pt idx="51">
                  <c:v>41730</c:v>
                </c:pt>
                <c:pt idx="52">
                  <c:v>41760</c:v>
                </c:pt>
                <c:pt idx="53">
                  <c:v>41791</c:v>
                </c:pt>
                <c:pt idx="54">
                  <c:v>41821</c:v>
                </c:pt>
                <c:pt idx="55">
                  <c:v>41852</c:v>
                </c:pt>
                <c:pt idx="56">
                  <c:v>41883</c:v>
                </c:pt>
                <c:pt idx="57">
                  <c:v>41913</c:v>
                </c:pt>
                <c:pt idx="58">
                  <c:v>41944</c:v>
                </c:pt>
                <c:pt idx="59">
                  <c:v>41974</c:v>
                </c:pt>
                <c:pt idx="60">
                  <c:v>42005</c:v>
                </c:pt>
                <c:pt idx="61">
                  <c:v>42036</c:v>
                </c:pt>
                <c:pt idx="62">
                  <c:v>42064</c:v>
                </c:pt>
                <c:pt idx="63">
                  <c:v>42095</c:v>
                </c:pt>
                <c:pt idx="64">
                  <c:v>42125</c:v>
                </c:pt>
                <c:pt idx="65">
                  <c:v>42156</c:v>
                </c:pt>
                <c:pt idx="66">
                  <c:v>42186</c:v>
                </c:pt>
                <c:pt idx="67">
                  <c:v>42217</c:v>
                </c:pt>
                <c:pt idx="68">
                  <c:v>42248</c:v>
                </c:pt>
                <c:pt idx="69">
                  <c:v>42278</c:v>
                </c:pt>
                <c:pt idx="70">
                  <c:v>42309</c:v>
                </c:pt>
                <c:pt idx="71">
                  <c:v>42339</c:v>
                </c:pt>
                <c:pt idx="72">
                  <c:v>42370</c:v>
                </c:pt>
                <c:pt idx="73">
                  <c:v>42401</c:v>
                </c:pt>
                <c:pt idx="74">
                  <c:v>42430</c:v>
                </c:pt>
                <c:pt idx="75">
                  <c:v>42461</c:v>
                </c:pt>
                <c:pt idx="76">
                  <c:v>42491</c:v>
                </c:pt>
                <c:pt idx="77">
                  <c:v>42522</c:v>
                </c:pt>
                <c:pt idx="78">
                  <c:v>42552</c:v>
                </c:pt>
                <c:pt idx="79">
                  <c:v>42583</c:v>
                </c:pt>
                <c:pt idx="80">
                  <c:v>42614</c:v>
                </c:pt>
                <c:pt idx="81">
                  <c:v>42644</c:v>
                </c:pt>
                <c:pt idx="82">
                  <c:v>42675</c:v>
                </c:pt>
                <c:pt idx="83">
                  <c:v>42705</c:v>
                </c:pt>
                <c:pt idx="84">
                  <c:v>42736</c:v>
                </c:pt>
                <c:pt idx="85">
                  <c:v>42767</c:v>
                </c:pt>
                <c:pt idx="86">
                  <c:v>42795</c:v>
                </c:pt>
                <c:pt idx="87">
                  <c:v>42826</c:v>
                </c:pt>
                <c:pt idx="88">
                  <c:v>42856</c:v>
                </c:pt>
                <c:pt idx="89">
                  <c:v>42887</c:v>
                </c:pt>
                <c:pt idx="90">
                  <c:v>42917</c:v>
                </c:pt>
                <c:pt idx="91">
                  <c:v>42948</c:v>
                </c:pt>
                <c:pt idx="92">
                  <c:v>42979</c:v>
                </c:pt>
              </c:numCache>
            </c:numRef>
          </c:cat>
          <c:val>
            <c:numRef>
              <c:f>[Manufacturing_Data.xls]Monthly!$F$2:$F$216</c:f>
              <c:numCache>
                <c:formatCode>0</c:formatCode>
                <c:ptCount val="215"/>
                <c:pt idx="0">
                  <c:v>158353</c:v>
                </c:pt>
                <c:pt idx="1">
                  <c:v>160012</c:v>
                </c:pt>
                <c:pt idx="2">
                  <c:v>160944</c:v>
                </c:pt>
                <c:pt idx="3">
                  <c:v>158575</c:v>
                </c:pt>
                <c:pt idx="4">
                  <c:v>158539</c:v>
                </c:pt>
                <c:pt idx="5">
                  <c:v>158792</c:v>
                </c:pt>
                <c:pt idx="6">
                  <c:v>157868</c:v>
                </c:pt>
                <c:pt idx="7">
                  <c:v>158045</c:v>
                </c:pt>
                <c:pt idx="8">
                  <c:v>159863</c:v>
                </c:pt>
                <c:pt idx="9">
                  <c:v>159271</c:v>
                </c:pt>
                <c:pt idx="10">
                  <c:v>158394</c:v>
                </c:pt>
                <c:pt idx="11">
                  <c:v>157924</c:v>
                </c:pt>
                <c:pt idx="12">
                  <c:v>158836</c:v>
                </c:pt>
                <c:pt idx="13">
                  <c:v>158409</c:v>
                </c:pt>
                <c:pt idx="14">
                  <c:v>156995</c:v>
                </c:pt>
                <c:pt idx="15">
                  <c:v>159186</c:v>
                </c:pt>
                <c:pt idx="16">
                  <c:v>158793</c:v>
                </c:pt>
                <c:pt idx="17">
                  <c:v>157793</c:v>
                </c:pt>
                <c:pt idx="18">
                  <c:v>157566</c:v>
                </c:pt>
                <c:pt idx="19">
                  <c:v>158638</c:v>
                </c:pt>
                <c:pt idx="20">
                  <c:v>155022</c:v>
                </c:pt>
                <c:pt idx="21">
                  <c:v>165886</c:v>
                </c:pt>
                <c:pt idx="22">
                  <c:v>161668</c:v>
                </c:pt>
                <c:pt idx="23">
                  <c:v>159926</c:v>
                </c:pt>
                <c:pt idx="24">
                  <c:v>159582</c:v>
                </c:pt>
                <c:pt idx="25">
                  <c:v>160147</c:v>
                </c:pt>
                <c:pt idx="26">
                  <c:v>159251</c:v>
                </c:pt>
                <c:pt idx="27">
                  <c:v>161082</c:v>
                </c:pt>
                <c:pt idx="28">
                  <c:v>158771</c:v>
                </c:pt>
                <c:pt idx="29">
                  <c:v>160023</c:v>
                </c:pt>
                <c:pt idx="30">
                  <c:v>161348</c:v>
                </c:pt>
                <c:pt idx="31">
                  <c:v>162095</c:v>
                </c:pt>
                <c:pt idx="32">
                  <c:v>159532</c:v>
                </c:pt>
                <c:pt idx="33">
                  <c:v>159842</c:v>
                </c:pt>
                <c:pt idx="34">
                  <c:v>160592</c:v>
                </c:pt>
                <c:pt idx="35">
                  <c:v>161617</c:v>
                </c:pt>
                <c:pt idx="36">
                  <c:v>161716</c:v>
                </c:pt>
                <c:pt idx="37">
                  <c:v>158594</c:v>
                </c:pt>
                <c:pt idx="38">
                  <c:v>161146</c:v>
                </c:pt>
                <c:pt idx="39">
                  <c:v>161377</c:v>
                </c:pt>
                <c:pt idx="40">
                  <c:v>162053</c:v>
                </c:pt>
                <c:pt idx="41">
                  <c:v>163660</c:v>
                </c:pt>
                <c:pt idx="42">
                  <c:v>164827</c:v>
                </c:pt>
                <c:pt idx="43">
                  <c:v>166799</c:v>
                </c:pt>
                <c:pt idx="44">
                  <c:v>165271</c:v>
                </c:pt>
                <c:pt idx="45">
                  <c:v>164859</c:v>
                </c:pt>
                <c:pt idx="46">
                  <c:v>166784</c:v>
                </c:pt>
                <c:pt idx="47">
                  <c:v>165694</c:v>
                </c:pt>
                <c:pt idx="48">
                  <c:v>165982</c:v>
                </c:pt>
                <c:pt idx="49">
                  <c:v>166806</c:v>
                </c:pt>
                <c:pt idx="50">
                  <c:v>169393</c:v>
                </c:pt>
                <c:pt idx="51">
                  <c:v>167306</c:v>
                </c:pt>
                <c:pt idx="52">
                  <c:v>169480</c:v>
                </c:pt>
                <c:pt idx="53">
                  <c:v>166740</c:v>
                </c:pt>
                <c:pt idx="54">
                  <c:v>168446</c:v>
                </c:pt>
                <c:pt idx="55">
                  <c:v>168576</c:v>
                </c:pt>
                <c:pt idx="56">
                  <c:v>171026</c:v>
                </c:pt>
                <c:pt idx="57">
                  <c:v>171216</c:v>
                </c:pt>
                <c:pt idx="58">
                  <c:v>171016</c:v>
                </c:pt>
                <c:pt idx="59">
                  <c:v>173123</c:v>
                </c:pt>
                <c:pt idx="60">
                  <c:v>171689</c:v>
                </c:pt>
                <c:pt idx="61">
                  <c:v>173067</c:v>
                </c:pt>
                <c:pt idx="62">
                  <c:v>172601</c:v>
                </c:pt>
                <c:pt idx="63">
                  <c:v>173982</c:v>
                </c:pt>
                <c:pt idx="64">
                  <c:v>172755</c:v>
                </c:pt>
                <c:pt idx="65">
                  <c:v>177571</c:v>
                </c:pt>
                <c:pt idx="66">
                  <c:v>177881</c:v>
                </c:pt>
                <c:pt idx="67">
                  <c:v>174967</c:v>
                </c:pt>
                <c:pt idx="68">
                  <c:v>172854</c:v>
                </c:pt>
                <c:pt idx="69">
                  <c:v>172938</c:v>
                </c:pt>
                <c:pt idx="70">
                  <c:v>175285</c:v>
                </c:pt>
                <c:pt idx="71">
                  <c:v>175430</c:v>
                </c:pt>
                <c:pt idx="72">
                  <c:v>179308</c:v>
                </c:pt>
                <c:pt idx="73">
                  <c:v>177901</c:v>
                </c:pt>
                <c:pt idx="74">
                  <c:v>178180</c:v>
                </c:pt>
                <c:pt idx="75">
                  <c:v>178177</c:v>
                </c:pt>
                <c:pt idx="76">
                  <c:v>177111</c:v>
                </c:pt>
                <c:pt idx="77">
                  <c:v>177281</c:v>
                </c:pt>
                <c:pt idx="78">
                  <c:v>176977</c:v>
                </c:pt>
                <c:pt idx="79">
                  <c:v>176896</c:v>
                </c:pt>
                <c:pt idx="80">
                  <c:v>176875</c:v>
                </c:pt>
                <c:pt idx="81">
                  <c:v>177513</c:v>
                </c:pt>
                <c:pt idx="82">
                  <c:v>177826</c:v>
                </c:pt>
                <c:pt idx="83">
                  <c:v>179355</c:v>
                </c:pt>
                <c:pt idx="84">
                  <c:v>178689</c:v>
                </c:pt>
                <c:pt idx="85">
                  <c:v>178278</c:v>
                </c:pt>
                <c:pt idx="86">
                  <c:v>178975</c:v>
                </c:pt>
                <c:pt idx="87">
                  <c:v>177889</c:v>
                </c:pt>
                <c:pt idx="88">
                  <c:v>179375</c:v>
                </c:pt>
                <c:pt idx="89">
                  <c:v>177616</c:v>
                </c:pt>
                <c:pt idx="90">
                  <c:v>177984</c:v>
                </c:pt>
                <c:pt idx="91">
                  <c:v>178661</c:v>
                </c:pt>
                <c:pt idx="92">
                  <c:v>178826</c:v>
                </c:pt>
                <c:pt idx="93">
                  <c:v>179367</c:v>
                </c:pt>
                <c:pt idx="94">
                  <c:v>179516</c:v>
                </c:pt>
                <c:pt idx="95">
                  <c:v>177472</c:v>
                </c:pt>
                <c:pt idx="96">
                  <c:v>176874</c:v>
                </c:pt>
                <c:pt idx="97">
                  <c:v>174780</c:v>
                </c:pt>
                <c:pt idx="98">
                  <c:v>174589</c:v>
                </c:pt>
                <c:pt idx="99">
                  <c:v>174387</c:v>
                </c:pt>
                <c:pt idx="100">
                  <c:v>174645</c:v>
                </c:pt>
                <c:pt idx="101">
                  <c:v>173077</c:v>
                </c:pt>
                <c:pt idx="102">
                  <c:v>171146</c:v>
                </c:pt>
                <c:pt idx="103">
                  <c:v>170155</c:v>
                </c:pt>
                <c:pt idx="104">
                  <c:v>167389</c:v>
                </c:pt>
                <c:pt idx="105">
                  <c:v>162570</c:v>
                </c:pt>
                <c:pt idx="106">
                  <c:v>159405</c:v>
                </c:pt>
                <c:pt idx="107">
                  <c:v>157195</c:v>
                </c:pt>
                <c:pt idx="108">
                  <c:v>158974</c:v>
                </c:pt>
                <c:pt idx="109">
                  <c:v>157823</c:v>
                </c:pt>
                <c:pt idx="110">
                  <c:v>155273</c:v>
                </c:pt>
                <c:pt idx="111">
                  <c:v>155759</c:v>
                </c:pt>
                <c:pt idx="112">
                  <c:v>156939</c:v>
                </c:pt>
                <c:pt idx="113">
                  <c:v>158078</c:v>
                </c:pt>
                <c:pt idx="114">
                  <c:v>158448</c:v>
                </c:pt>
                <c:pt idx="115">
                  <c:v>160903</c:v>
                </c:pt>
                <c:pt idx="116">
                  <c:v>156780</c:v>
                </c:pt>
                <c:pt idx="117">
                  <c:v>157766</c:v>
                </c:pt>
                <c:pt idx="118">
                  <c:v>158621</c:v>
                </c:pt>
                <c:pt idx="119">
                  <c:v>159291</c:v>
                </c:pt>
                <c:pt idx="120">
                  <c:v>159205</c:v>
                </c:pt>
                <c:pt idx="121">
                  <c:v>159625</c:v>
                </c:pt>
                <c:pt idx="122">
                  <c:v>163128</c:v>
                </c:pt>
                <c:pt idx="123">
                  <c:v>164255</c:v>
                </c:pt>
                <c:pt idx="124">
                  <c:v>163039</c:v>
                </c:pt>
                <c:pt idx="125">
                  <c:v>162897</c:v>
                </c:pt>
                <c:pt idx="126">
                  <c:v>162890</c:v>
                </c:pt>
                <c:pt idx="127">
                  <c:v>163592</c:v>
                </c:pt>
                <c:pt idx="128">
                  <c:v>164621</c:v>
                </c:pt>
                <c:pt idx="129">
                  <c:v>166063</c:v>
                </c:pt>
                <c:pt idx="130">
                  <c:v>167280</c:v>
                </c:pt>
                <c:pt idx="131">
                  <c:v>167502</c:v>
                </c:pt>
                <c:pt idx="132">
                  <c:v>168205</c:v>
                </c:pt>
                <c:pt idx="133">
                  <c:v>168983</c:v>
                </c:pt>
                <c:pt idx="134">
                  <c:v>169683</c:v>
                </c:pt>
                <c:pt idx="135">
                  <c:v>169928</c:v>
                </c:pt>
                <c:pt idx="136">
                  <c:v>169213</c:v>
                </c:pt>
                <c:pt idx="137">
                  <c:v>170401</c:v>
                </c:pt>
                <c:pt idx="138">
                  <c:v>169893</c:v>
                </c:pt>
                <c:pt idx="139">
                  <c:v>169753</c:v>
                </c:pt>
                <c:pt idx="140">
                  <c:v>170965</c:v>
                </c:pt>
                <c:pt idx="141">
                  <c:v>172127</c:v>
                </c:pt>
                <c:pt idx="142">
                  <c:v>172370</c:v>
                </c:pt>
                <c:pt idx="143">
                  <c:v>172405</c:v>
                </c:pt>
                <c:pt idx="144">
                  <c:v>173505</c:v>
                </c:pt>
                <c:pt idx="145">
                  <c:v>175204</c:v>
                </c:pt>
                <c:pt idx="146">
                  <c:v>175632</c:v>
                </c:pt>
                <c:pt idx="147">
                  <c:v>174564</c:v>
                </c:pt>
                <c:pt idx="148">
                  <c:v>174616</c:v>
                </c:pt>
                <c:pt idx="149">
                  <c:v>173191</c:v>
                </c:pt>
                <c:pt idx="150">
                  <c:v>173825</c:v>
                </c:pt>
                <c:pt idx="151">
                  <c:v>174803</c:v>
                </c:pt>
                <c:pt idx="152">
                  <c:v>175598</c:v>
                </c:pt>
                <c:pt idx="153">
                  <c:v>175220</c:v>
                </c:pt>
                <c:pt idx="154">
                  <c:v>176168</c:v>
                </c:pt>
                <c:pt idx="155">
                  <c:v>177035</c:v>
                </c:pt>
                <c:pt idx="156">
                  <c:v>177938</c:v>
                </c:pt>
                <c:pt idx="157">
                  <c:v>178811</c:v>
                </c:pt>
                <c:pt idx="158">
                  <c:v>178153</c:v>
                </c:pt>
                <c:pt idx="159">
                  <c:v>178026</c:v>
                </c:pt>
                <c:pt idx="160">
                  <c:v>178591</c:v>
                </c:pt>
                <c:pt idx="161">
                  <c:v>178926</c:v>
                </c:pt>
                <c:pt idx="162">
                  <c:v>179580</c:v>
                </c:pt>
                <c:pt idx="163">
                  <c:v>178938</c:v>
                </c:pt>
                <c:pt idx="164">
                  <c:v>178728</c:v>
                </c:pt>
                <c:pt idx="165">
                  <c:v>179572</c:v>
                </c:pt>
                <c:pt idx="166">
                  <c:v>179836</c:v>
                </c:pt>
                <c:pt idx="167">
                  <c:v>180215</c:v>
                </c:pt>
                <c:pt idx="168">
                  <c:v>177921</c:v>
                </c:pt>
                <c:pt idx="169">
                  <c:v>179961</c:v>
                </c:pt>
                <c:pt idx="170">
                  <c:v>182102</c:v>
                </c:pt>
                <c:pt idx="171">
                  <c:v>183395</c:v>
                </c:pt>
                <c:pt idx="172">
                  <c:v>183393</c:v>
                </c:pt>
                <c:pt idx="173">
                  <c:v>183562</c:v>
                </c:pt>
                <c:pt idx="174">
                  <c:v>183506</c:v>
                </c:pt>
                <c:pt idx="175">
                  <c:v>185266</c:v>
                </c:pt>
                <c:pt idx="176">
                  <c:v>184721</c:v>
                </c:pt>
                <c:pt idx="177">
                  <c:v>185425</c:v>
                </c:pt>
                <c:pt idx="178">
                  <c:v>186450</c:v>
                </c:pt>
                <c:pt idx="179">
                  <c:v>185925</c:v>
                </c:pt>
                <c:pt idx="180">
                  <c:v>185570</c:v>
                </c:pt>
                <c:pt idx="181">
                  <c:v>184362</c:v>
                </c:pt>
                <c:pt idx="182">
                  <c:v>187392</c:v>
                </c:pt>
                <c:pt idx="183">
                  <c:v>187206</c:v>
                </c:pt>
                <c:pt idx="184">
                  <c:v>188373</c:v>
                </c:pt>
                <c:pt idx="185">
                  <c:v>187954</c:v>
                </c:pt>
                <c:pt idx="186">
                  <c:v>188923</c:v>
                </c:pt>
                <c:pt idx="187">
                  <c:v>189054</c:v>
                </c:pt>
                <c:pt idx="188">
                  <c:v>189288</c:v>
                </c:pt>
                <c:pt idx="189">
                  <c:v>188659</c:v>
                </c:pt>
                <c:pt idx="190">
                  <c:v>189168</c:v>
                </c:pt>
                <c:pt idx="191">
                  <c:v>190357</c:v>
                </c:pt>
                <c:pt idx="192">
                  <c:v>188223</c:v>
                </c:pt>
                <c:pt idx="193">
                  <c:v>189737</c:v>
                </c:pt>
                <c:pt idx="194">
                  <c:v>189549</c:v>
                </c:pt>
                <c:pt idx="195">
                  <c:v>190128</c:v>
                </c:pt>
                <c:pt idx="196">
                  <c:v>190403</c:v>
                </c:pt>
                <c:pt idx="197">
                  <c:v>192028</c:v>
                </c:pt>
                <c:pt idx="198">
                  <c:v>191641</c:v>
                </c:pt>
                <c:pt idx="199">
                  <c:v>191439</c:v>
                </c:pt>
                <c:pt idx="200">
                  <c:v>192238</c:v>
                </c:pt>
                <c:pt idx="201">
                  <c:v>192968</c:v>
                </c:pt>
                <c:pt idx="202">
                  <c:v>192806</c:v>
                </c:pt>
                <c:pt idx="203">
                  <c:v>193968</c:v>
                </c:pt>
                <c:pt idx="204">
                  <c:v>193917</c:v>
                </c:pt>
                <c:pt idx="205">
                  <c:v>193292</c:v>
                </c:pt>
                <c:pt idx="206">
                  <c:v>194046</c:v>
                </c:pt>
                <c:pt idx="207">
                  <c:v>194361</c:v>
                </c:pt>
                <c:pt idx="208">
                  <c:v>194697</c:v>
                </c:pt>
                <c:pt idx="209">
                  <c:v>194630</c:v>
                </c:pt>
                <c:pt idx="210">
                  <c:v>195352</c:v>
                </c:pt>
                <c:pt idx="211">
                  <c:v>194457</c:v>
                </c:pt>
                <c:pt idx="212">
                  <c:v>196407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771-4125-9796-19B466098C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01649039"/>
        <c:axId val="801659023"/>
      </c:lineChart>
      <c:lineChart>
        <c:grouping val="standard"/>
        <c:varyColors val="0"/>
        <c:ser>
          <c:idx val="0"/>
          <c:order val="0"/>
          <c:tx>
            <c:strRef>
              <c:f>[Manufacturing_Data.xls]Monthly!$C$1</c:f>
              <c:strCache>
                <c:ptCount val="1"/>
                <c:pt idx="0">
                  <c:v>Industrial Production: Manufacturing (NAICS)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[Manufacturing_Data.xls]Monthly!$A$122:$A$216</c:f>
              <c:numCache>
                <c:formatCode>yyyy\-mm\-dd</c:formatCode>
                <c:ptCount val="95"/>
                <c:pt idx="0">
                  <c:v>40179</c:v>
                </c:pt>
                <c:pt idx="1">
                  <c:v>40210</c:v>
                </c:pt>
                <c:pt idx="2">
                  <c:v>40238</c:v>
                </c:pt>
                <c:pt idx="3">
                  <c:v>40269</c:v>
                </c:pt>
                <c:pt idx="4">
                  <c:v>40299</c:v>
                </c:pt>
                <c:pt idx="5">
                  <c:v>40330</c:v>
                </c:pt>
                <c:pt idx="6">
                  <c:v>40360</c:v>
                </c:pt>
                <c:pt idx="7">
                  <c:v>40391</c:v>
                </c:pt>
                <c:pt idx="8">
                  <c:v>40422</c:v>
                </c:pt>
                <c:pt idx="9">
                  <c:v>40452</c:v>
                </c:pt>
                <c:pt idx="10">
                  <c:v>40483</c:v>
                </c:pt>
                <c:pt idx="11">
                  <c:v>40513</c:v>
                </c:pt>
                <c:pt idx="12">
                  <c:v>40544</c:v>
                </c:pt>
                <c:pt idx="13">
                  <c:v>40575</c:v>
                </c:pt>
                <c:pt idx="14">
                  <c:v>40603</c:v>
                </c:pt>
                <c:pt idx="15">
                  <c:v>40634</c:v>
                </c:pt>
                <c:pt idx="16">
                  <c:v>40664</c:v>
                </c:pt>
                <c:pt idx="17">
                  <c:v>40695</c:v>
                </c:pt>
                <c:pt idx="18">
                  <c:v>40725</c:v>
                </c:pt>
                <c:pt idx="19">
                  <c:v>40756</c:v>
                </c:pt>
                <c:pt idx="20">
                  <c:v>40787</c:v>
                </c:pt>
                <c:pt idx="21">
                  <c:v>40817</c:v>
                </c:pt>
                <c:pt idx="22">
                  <c:v>40848</c:v>
                </c:pt>
                <c:pt idx="23">
                  <c:v>40878</c:v>
                </c:pt>
                <c:pt idx="24">
                  <c:v>40909</c:v>
                </c:pt>
                <c:pt idx="25">
                  <c:v>40940</c:v>
                </c:pt>
                <c:pt idx="26">
                  <c:v>40969</c:v>
                </c:pt>
                <c:pt idx="27">
                  <c:v>41000</c:v>
                </c:pt>
                <c:pt idx="28">
                  <c:v>41030</c:v>
                </c:pt>
                <c:pt idx="29">
                  <c:v>41061</c:v>
                </c:pt>
                <c:pt idx="30">
                  <c:v>41091</c:v>
                </c:pt>
                <c:pt idx="31">
                  <c:v>41122</c:v>
                </c:pt>
                <c:pt idx="32">
                  <c:v>41153</c:v>
                </c:pt>
                <c:pt idx="33">
                  <c:v>41183</c:v>
                </c:pt>
                <c:pt idx="34">
                  <c:v>41214</c:v>
                </c:pt>
                <c:pt idx="35">
                  <c:v>41244</c:v>
                </c:pt>
                <c:pt idx="36">
                  <c:v>41275</c:v>
                </c:pt>
                <c:pt idx="37">
                  <c:v>41306</c:v>
                </c:pt>
                <c:pt idx="38">
                  <c:v>41334</c:v>
                </c:pt>
                <c:pt idx="39">
                  <c:v>41365</c:v>
                </c:pt>
                <c:pt idx="40">
                  <c:v>41395</c:v>
                </c:pt>
                <c:pt idx="41">
                  <c:v>41426</c:v>
                </c:pt>
                <c:pt idx="42">
                  <c:v>41456</c:v>
                </c:pt>
                <c:pt idx="43">
                  <c:v>41487</c:v>
                </c:pt>
                <c:pt idx="44">
                  <c:v>41518</c:v>
                </c:pt>
                <c:pt idx="45">
                  <c:v>41548</c:v>
                </c:pt>
                <c:pt idx="46">
                  <c:v>41579</c:v>
                </c:pt>
                <c:pt idx="47">
                  <c:v>41609</c:v>
                </c:pt>
                <c:pt idx="48">
                  <c:v>41640</c:v>
                </c:pt>
                <c:pt idx="49">
                  <c:v>41671</c:v>
                </c:pt>
                <c:pt idx="50">
                  <c:v>41699</c:v>
                </c:pt>
                <c:pt idx="51">
                  <c:v>41730</c:v>
                </c:pt>
                <c:pt idx="52">
                  <c:v>41760</c:v>
                </c:pt>
                <c:pt idx="53">
                  <c:v>41791</c:v>
                </c:pt>
                <c:pt idx="54">
                  <c:v>41821</c:v>
                </c:pt>
                <c:pt idx="55">
                  <c:v>41852</c:v>
                </c:pt>
                <c:pt idx="56">
                  <c:v>41883</c:v>
                </c:pt>
                <c:pt idx="57">
                  <c:v>41913</c:v>
                </c:pt>
                <c:pt idx="58">
                  <c:v>41944</c:v>
                </c:pt>
                <c:pt idx="59">
                  <c:v>41974</c:v>
                </c:pt>
                <c:pt idx="60">
                  <c:v>42005</c:v>
                </c:pt>
                <c:pt idx="61">
                  <c:v>42036</c:v>
                </c:pt>
                <c:pt idx="62">
                  <c:v>42064</c:v>
                </c:pt>
                <c:pt idx="63">
                  <c:v>42095</c:v>
                </c:pt>
                <c:pt idx="64">
                  <c:v>42125</c:v>
                </c:pt>
                <c:pt idx="65">
                  <c:v>42156</c:v>
                </c:pt>
                <c:pt idx="66">
                  <c:v>42186</c:v>
                </c:pt>
                <c:pt idx="67">
                  <c:v>42217</c:v>
                </c:pt>
                <c:pt idx="68">
                  <c:v>42248</c:v>
                </c:pt>
                <c:pt idx="69">
                  <c:v>42278</c:v>
                </c:pt>
                <c:pt idx="70">
                  <c:v>42309</c:v>
                </c:pt>
                <c:pt idx="71">
                  <c:v>42339</c:v>
                </c:pt>
                <c:pt idx="72">
                  <c:v>42370</c:v>
                </c:pt>
                <c:pt idx="73">
                  <c:v>42401</c:v>
                </c:pt>
                <c:pt idx="74">
                  <c:v>42430</c:v>
                </c:pt>
                <c:pt idx="75">
                  <c:v>42461</c:v>
                </c:pt>
                <c:pt idx="76">
                  <c:v>42491</c:v>
                </c:pt>
                <c:pt idx="77">
                  <c:v>42522</c:v>
                </c:pt>
                <c:pt idx="78">
                  <c:v>42552</c:v>
                </c:pt>
                <c:pt idx="79">
                  <c:v>42583</c:v>
                </c:pt>
                <c:pt idx="80">
                  <c:v>42614</c:v>
                </c:pt>
                <c:pt idx="81">
                  <c:v>42644</c:v>
                </c:pt>
                <c:pt idx="82">
                  <c:v>42675</c:v>
                </c:pt>
                <c:pt idx="83">
                  <c:v>42705</c:v>
                </c:pt>
                <c:pt idx="84">
                  <c:v>42736</c:v>
                </c:pt>
                <c:pt idx="85">
                  <c:v>42767</c:v>
                </c:pt>
                <c:pt idx="86">
                  <c:v>42795</c:v>
                </c:pt>
                <c:pt idx="87">
                  <c:v>42826</c:v>
                </c:pt>
                <c:pt idx="88">
                  <c:v>42856</c:v>
                </c:pt>
                <c:pt idx="89">
                  <c:v>42887</c:v>
                </c:pt>
                <c:pt idx="90">
                  <c:v>42917</c:v>
                </c:pt>
                <c:pt idx="91">
                  <c:v>42948</c:v>
                </c:pt>
                <c:pt idx="92">
                  <c:v>42979</c:v>
                </c:pt>
              </c:numCache>
            </c:numRef>
          </c:cat>
          <c:val>
            <c:numRef>
              <c:f>[Manufacturing_Data.xls]Monthly!$C$122:$C$216</c:f>
              <c:numCache>
                <c:formatCode>0.0000</c:formatCode>
                <c:ptCount val="95"/>
                <c:pt idx="0">
                  <c:v>91.119299999999996</c:v>
                </c:pt>
                <c:pt idx="1">
                  <c:v>91.142300000000006</c:v>
                </c:pt>
                <c:pt idx="2">
                  <c:v>92.325800000000001</c:v>
                </c:pt>
                <c:pt idx="3">
                  <c:v>93.189899999999994</c:v>
                </c:pt>
                <c:pt idx="4">
                  <c:v>94.575100000000006</c:v>
                </c:pt>
                <c:pt idx="5">
                  <c:v>94.523099999999999</c:v>
                </c:pt>
                <c:pt idx="6">
                  <c:v>95.121099999999998</c:v>
                </c:pt>
                <c:pt idx="7">
                  <c:v>95.397199999999998</c:v>
                </c:pt>
                <c:pt idx="8">
                  <c:v>95.491799999999998</c:v>
                </c:pt>
                <c:pt idx="9">
                  <c:v>95.619299999999996</c:v>
                </c:pt>
                <c:pt idx="10">
                  <c:v>95.637299999999996</c:v>
                </c:pt>
                <c:pt idx="11">
                  <c:v>96.012900000000002</c:v>
                </c:pt>
                <c:pt idx="12">
                  <c:v>96.267600000000002</c:v>
                </c:pt>
                <c:pt idx="13">
                  <c:v>96.394800000000004</c:v>
                </c:pt>
                <c:pt idx="14">
                  <c:v>96.997299999999996</c:v>
                </c:pt>
                <c:pt idx="15">
                  <c:v>96.372699999999995</c:v>
                </c:pt>
                <c:pt idx="16">
                  <c:v>96.515699999999995</c:v>
                </c:pt>
                <c:pt idx="17">
                  <c:v>96.595399999999998</c:v>
                </c:pt>
                <c:pt idx="18">
                  <c:v>97.0976</c:v>
                </c:pt>
                <c:pt idx="19">
                  <c:v>97.474900000000005</c:v>
                </c:pt>
                <c:pt idx="20">
                  <c:v>97.768199999999993</c:v>
                </c:pt>
                <c:pt idx="21">
                  <c:v>98.356300000000005</c:v>
                </c:pt>
                <c:pt idx="22">
                  <c:v>97.989400000000003</c:v>
                </c:pt>
                <c:pt idx="23">
                  <c:v>98.612899999999996</c:v>
                </c:pt>
                <c:pt idx="24">
                  <c:v>99.598600000000005</c:v>
                </c:pt>
                <c:pt idx="25">
                  <c:v>99.965199999999996</c:v>
                </c:pt>
                <c:pt idx="26">
                  <c:v>99.474599999999995</c:v>
                </c:pt>
                <c:pt idx="27">
                  <c:v>100.1596</c:v>
                </c:pt>
                <c:pt idx="28">
                  <c:v>99.797700000000006</c:v>
                </c:pt>
                <c:pt idx="29">
                  <c:v>100.0977</c:v>
                </c:pt>
                <c:pt idx="30">
                  <c:v>100.00579999999999</c:v>
                </c:pt>
                <c:pt idx="31">
                  <c:v>99.849699999999999</c:v>
                </c:pt>
                <c:pt idx="32">
                  <c:v>99.846999999999994</c:v>
                </c:pt>
                <c:pt idx="33">
                  <c:v>99.644999999999996</c:v>
                </c:pt>
                <c:pt idx="34">
                  <c:v>100.4067</c:v>
                </c:pt>
                <c:pt idx="35">
                  <c:v>101.15219999999999</c:v>
                </c:pt>
                <c:pt idx="36">
                  <c:v>100.87739999999999</c:v>
                </c:pt>
                <c:pt idx="37">
                  <c:v>101.4162</c:v>
                </c:pt>
                <c:pt idx="38">
                  <c:v>101.24420000000001</c:v>
                </c:pt>
                <c:pt idx="39">
                  <c:v>100.84520000000001</c:v>
                </c:pt>
                <c:pt idx="40">
                  <c:v>101.0522</c:v>
                </c:pt>
                <c:pt idx="41">
                  <c:v>101.2748</c:v>
                </c:pt>
                <c:pt idx="42">
                  <c:v>100.1369</c:v>
                </c:pt>
                <c:pt idx="43">
                  <c:v>101.1264</c:v>
                </c:pt>
                <c:pt idx="44">
                  <c:v>101.20099999999999</c:v>
                </c:pt>
                <c:pt idx="45">
                  <c:v>101.3683</c:v>
                </c:pt>
                <c:pt idx="46">
                  <c:v>101.39619999999999</c:v>
                </c:pt>
                <c:pt idx="47">
                  <c:v>101.3326</c:v>
                </c:pt>
                <c:pt idx="48">
                  <c:v>100.2264</c:v>
                </c:pt>
                <c:pt idx="49">
                  <c:v>101.3342</c:v>
                </c:pt>
                <c:pt idx="50">
                  <c:v>102.14230000000001</c:v>
                </c:pt>
                <c:pt idx="51">
                  <c:v>102.1092</c:v>
                </c:pt>
                <c:pt idx="52">
                  <c:v>102.3351</c:v>
                </c:pt>
                <c:pt idx="53">
                  <c:v>102.67700000000001</c:v>
                </c:pt>
                <c:pt idx="54">
                  <c:v>102.9589</c:v>
                </c:pt>
                <c:pt idx="55">
                  <c:v>102.59529999999999</c:v>
                </c:pt>
                <c:pt idx="56">
                  <c:v>102.6253</c:v>
                </c:pt>
                <c:pt idx="57">
                  <c:v>102.6336</c:v>
                </c:pt>
                <c:pt idx="58">
                  <c:v>103.5917</c:v>
                </c:pt>
                <c:pt idx="59">
                  <c:v>103.2139</c:v>
                </c:pt>
                <c:pt idx="60">
                  <c:v>102.8107</c:v>
                </c:pt>
                <c:pt idx="61">
                  <c:v>102.3092</c:v>
                </c:pt>
                <c:pt idx="62">
                  <c:v>102.5586</c:v>
                </c:pt>
                <c:pt idx="63">
                  <c:v>102.63039999999999</c:v>
                </c:pt>
                <c:pt idx="64">
                  <c:v>102.54179999999999</c:v>
                </c:pt>
                <c:pt idx="65">
                  <c:v>102.2469</c:v>
                </c:pt>
                <c:pt idx="66">
                  <c:v>102.8702</c:v>
                </c:pt>
                <c:pt idx="67">
                  <c:v>102.8301</c:v>
                </c:pt>
                <c:pt idx="68">
                  <c:v>102.56950000000001</c:v>
                </c:pt>
                <c:pt idx="69">
                  <c:v>102.7317</c:v>
                </c:pt>
                <c:pt idx="70">
                  <c:v>102.64400000000001</c:v>
                </c:pt>
                <c:pt idx="71">
                  <c:v>102.40479999999999</c:v>
                </c:pt>
                <c:pt idx="72">
                  <c:v>103.0236</c:v>
                </c:pt>
                <c:pt idx="73">
                  <c:v>102.8557</c:v>
                </c:pt>
                <c:pt idx="74">
                  <c:v>102.6789</c:v>
                </c:pt>
                <c:pt idx="75">
                  <c:v>102.65389999999999</c:v>
                </c:pt>
                <c:pt idx="76">
                  <c:v>102.46769999999999</c:v>
                </c:pt>
                <c:pt idx="77">
                  <c:v>102.73260000000001</c:v>
                </c:pt>
                <c:pt idx="78">
                  <c:v>102.82</c:v>
                </c:pt>
                <c:pt idx="79">
                  <c:v>102.4555</c:v>
                </c:pt>
                <c:pt idx="80">
                  <c:v>102.6961</c:v>
                </c:pt>
                <c:pt idx="81">
                  <c:v>102.9071</c:v>
                </c:pt>
                <c:pt idx="82">
                  <c:v>103.10809999999999</c:v>
                </c:pt>
                <c:pt idx="83">
                  <c:v>103.32250000000001</c:v>
                </c:pt>
                <c:pt idx="84">
                  <c:v>103.75579999999999</c:v>
                </c:pt>
                <c:pt idx="85">
                  <c:v>104.0198</c:v>
                </c:pt>
                <c:pt idx="86">
                  <c:v>103.34050000000001</c:v>
                </c:pt>
                <c:pt idx="87">
                  <c:v>104.76049999999999</c:v>
                </c:pt>
                <c:pt idx="88">
                  <c:v>104.1699</c:v>
                </c:pt>
                <c:pt idx="89">
                  <c:v>104.3417</c:v>
                </c:pt>
                <c:pt idx="90">
                  <c:v>103.9753</c:v>
                </c:pt>
                <c:pt idx="91">
                  <c:v>103.7688</c:v>
                </c:pt>
                <c:pt idx="92">
                  <c:v>103.8755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771-4125-9796-19B466098C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5146783"/>
        <c:axId val="855145119"/>
      </c:lineChart>
      <c:dateAx>
        <c:axId val="801649039"/>
        <c:scaling>
          <c:orientation val="minMax"/>
        </c:scaling>
        <c:delete val="0"/>
        <c:axPos val="b"/>
        <c:numFmt formatCode="yyyy\-mm\-dd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1659023"/>
        <c:crosses val="autoZero"/>
        <c:auto val="1"/>
        <c:lblOffset val="100"/>
        <c:baseTimeUnit val="months"/>
      </c:dateAx>
      <c:valAx>
        <c:axId val="801659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1649039"/>
        <c:crosses val="autoZero"/>
        <c:crossBetween val="between"/>
      </c:valAx>
      <c:valAx>
        <c:axId val="855145119"/>
        <c:scaling>
          <c:orientation val="minMax"/>
        </c:scaling>
        <c:delete val="0"/>
        <c:axPos val="r"/>
        <c:numFmt formatCode="0.00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5146783"/>
        <c:crosses val="max"/>
        <c:crossBetween val="between"/>
      </c:valAx>
      <c:dateAx>
        <c:axId val="855146783"/>
        <c:scaling>
          <c:orientation val="minMax"/>
        </c:scaling>
        <c:delete val="1"/>
        <c:axPos val="b"/>
        <c:numFmt formatCode="yyyy\-mm\-dd" sourceLinked="1"/>
        <c:majorTickMark val="out"/>
        <c:minorTickMark val="none"/>
        <c:tickLblPos val="nextTo"/>
        <c:crossAx val="855145119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E-Commerce Trend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[Manufacturing_Data.xls]Sheet2!$F$1</c:f>
              <c:strCache>
                <c:ptCount val="1"/>
                <c:pt idx="0">
                  <c:v>Real Retail and Food Services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[Manufacturing_Data.xls]Sheet2!$E$2:$E$214</c:f>
              <c:numCache>
                <c:formatCode>yyyy\-mm\-dd</c:formatCode>
                <c:ptCount val="213"/>
                <c:pt idx="0">
                  <c:v>36526</c:v>
                </c:pt>
                <c:pt idx="1">
                  <c:v>36557</c:v>
                </c:pt>
                <c:pt idx="2">
                  <c:v>36586</c:v>
                </c:pt>
                <c:pt idx="3">
                  <c:v>36617</c:v>
                </c:pt>
                <c:pt idx="4">
                  <c:v>36647</c:v>
                </c:pt>
                <c:pt idx="5">
                  <c:v>36678</c:v>
                </c:pt>
                <c:pt idx="6">
                  <c:v>36708</c:v>
                </c:pt>
                <c:pt idx="7">
                  <c:v>36739</c:v>
                </c:pt>
                <c:pt idx="8">
                  <c:v>36770</c:v>
                </c:pt>
                <c:pt idx="9">
                  <c:v>36800</c:v>
                </c:pt>
                <c:pt idx="10">
                  <c:v>36831</c:v>
                </c:pt>
                <c:pt idx="11">
                  <c:v>36861</c:v>
                </c:pt>
                <c:pt idx="12">
                  <c:v>36892</c:v>
                </c:pt>
                <c:pt idx="13">
                  <c:v>36923</c:v>
                </c:pt>
                <c:pt idx="14">
                  <c:v>36951</c:v>
                </c:pt>
                <c:pt idx="15">
                  <c:v>36982</c:v>
                </c:pt>
                <c:pt idx="16">
                  <c:v>37012</c:v>
                </c:pt>
                <c:pt idx="17">
                  <c:v>37043</c:v>
                </c:pt>
                <c:pt idx="18">
                  <c:v>37073</c:v>
                </c:pt>
                <c:pt idx="19">
                  <c:v>37104</c:v>
                </c:pt>
                <c:pt idx="20">
                  <c:v>37135</c:v>
                </c:pt>
                <c:pt idx="21">
                  <c:v>37165</c:v>
                </c:pt>
                <c:pt idx="22">
                  <c:v>37196</c:v>
                </c:pt>
                <c:pt idx="23">
                  <c:v>37226</c:v>
                </c:pt>
                <c:pt idx="24">
                  <c:v>37257</c:v>
                </c:pt>
                <c:pt idx="25">
                  <c:v>37288</c:v>
                </c:pt>
                <c:pt idx="26">
                  <c:v>37316</c:v>
                </c:pt>
                <c:pt idx="27">
                  <c:v>37347</c:v>
                </c:pt>
                <c:pt idx="28">
                  <c:v>37377</c:v>
                </c:pt>
                <c:pt idx="29">
                  <c:v>37408</c:v>
                </c:pt>
                <c:pt idx="30">
                  <c:v>37438</c:v>
                </c:pt>
                <c:pt idx="31">
                  <c:v>37469</c:v>
                </c:pt>
                <c:pt idx="32">
                  <c:v>37500</c:v>
                </c:pt>
                <c:pt idx="33">
                  <c:v>37530</c:v>
                </c:pt>
                <c:pt idx="34">
                  <c:v>37561</c:v>
                </c:pt>
                <c:pt idx="35">
                  <c:v>37591</c:v>
                </c:pt>
                <c:pt idx="36">
                  <c:v>37622</c:v>
                </c:pt>
                <c:pt idx="37">
                  <c:v>37653</c:v>
                </c:pt>
                <c:pt idx="38">
                  <c:v>37681</c:v>
                </c:pt>
                <c:pt idx="39">
                  <c:v>37712</c:v>
                </c:pt>
                <c:pt idx="40">
                  <c:v>37742</c:v>
                </c:pt>
                <c:pt idx="41">
                  <c:v>37773</c:v>
                </c:pt>
                <c:pt idx="42">
                  <c:v>37803</c:v>
                </c:pt>
                <c:pt idx="43">
                  <c:v>37834</c:v>
                </c:pt>
                <c:pt idx="44">
                  <c:v>37865</c:v>
                </c:pt>
                <c:pt idx="45">
                  <c:v>37895</c:v>
                </c:pt>
                <c:pt idx="46">
                  <c:v>37926</c:v>
                </c:pt>
                <c:pt idx="47">
                  <c:v>37956</c:v>
                </c:pt>
                <c:pt idx="48">
                  <c:v>37987</c:v>
                </c:pt>
                <c:pt idx="49">
                  <c:v>38018</c:v>
                </c:pt>
                <c:pt idx="50">
                  <c:v>38047</c:v>
                </c:pt>
                <c:pt idx="51">
                  <c:v>38078</c:v>
                </c:pt>
                <c:pt idx="52">
                  <c:v>38108</c:v>
                </c:pt>
                <c:pt idx="53">
                  <c:v>38139</c:v>
                </c:pt>
                <c:pt idx="54">
                  <c:v>38169</c:v>
                </c:pt>
                <c:pt idx="55">
                  <c:v>38200</c:v>
                </c:pt>
                <c:pt idx="56">
                  <c:v>38231</c:v>
                </c:pt>
                <c:pt idx="57">
                  <c:v>38261</c:v>
                </c:pt>
                <c:pt idx="58">
                  <c:v>38292</c:v>
                </c:pt>
                <c:pt idx="59">
                  <c:v>38322</c:v>
                </c:pt>
                <c:pt idx="60">
                  <c:v>38353</c:v>
                </c:pt>
                <c:pt idx="61">
                  <c:v>38384</c:v>
                </c:pt>
                <c:pt idx="62">
                  <c:v>38412</c:v>
                </c:pt>
                <c:pt idx="63">
                  <c:v>38443</c:v>
                </c:pt>
                <c:pt idx="64">
                  <c:v>38473</c:v>
                </c:pt>
                <c:pt idx="65">
                  <c:v>38504</c:v>
                </c:pt>
                <c:pt idx="66">
                  <c:v>38534</c:v>
                </c:pt>
                <c:pt idx="67">
                  <c:v>38565</c:v>
                </c:pt>
                <c:pt idx="68">
                  <c:v>38596</c:v>
                </c:pt>
                <c:pt idx="69">
                  <c:v>38626</c:v>
                </c:pt>
                <c:pt idx="70">
                  <c:v>38657</c:v>
                </c:pt>
                <c:pt idx="71">
                  <c:v>38687</c:v>
                </c:pt>
                <c:pt idx="72">
                  <c:v>38718</c:v>
                </c:pt>
                <c:pt idx="73">
                  <c:v>38749</c:v>
                </c:pt>
                <c:pt idx="74">
                  <c:v>38777</c:v>
                </c:pt>
                <c:pt idx="75">
                  <c:v>38808</c:v>
                </c:pt>
                <c:pt idx="76">
                  <c:v>38838</c:v>
                </c:pt>
                <c:pt idx="77">
                  <c:v>38869</c:v>
                </c:pt>
                <c:pt idx="78">
                  <c:v>38899</c:v>
                </c:pt>
                <c:pt idx="79">
                  <c:v>38930</c:v>
                </c:pt>
                <c:pt idx="80">
                  <c:v>38961</c:v>
                </c:pt>
                <c:pt idx="81">
                  <c:v>38991</c:v>
                </c:pt>
                <c:pt idx="82">
                  <c:v>39022</c:v>
                </c:pt>
                <c:pt idx="83">
                  <c:v>39052</c:v>
                </c:pt>
                <c:pt idx="84">
                  <c:v>39083</c:v>
                </c:pt>
                <c:pt idx="85">
                  <c:v>39114</c:v>
                </c:pt>
                <c:pt idx="86">
                  <c:v>39142</c:v>
                </c:pt>
                <c:pt idx="87">
                  <c:v>39173</c:v>
                </c:pt>
                <c:pt idx="88">
                  <c:v>39203</c:v>
                </c:pt>
                <c:pt idx="89">
                  <c:v>39234</c:v>
                </c:pt>
                <c:pt idx="90">
                  <c:v>39264</c:v>
                </c:pt>
                <c:pt idx="91">
                  <c:v>39295</c:v>
                </c:pt>
                <c:pt idx="92">
                  <c:v>39326</c:v>
                </c:pt>
                <c:pt idx="93">
                  <c:v>39356</c:v>
                </c:pt>
                <c:pt idx="94">
                  <c:v>39387</c:v>
                </c:pt>
                <c:pt idx="95">
                  <c:v>39417</c:v>
                </c:pt>
                <c:pt idx="96">
                  <c:v>39448</c:v>
                </c:pt>
                <c:pt idx="97">
                  <c:v>39479</c:v>
                </c:pt>
                <c:pt idx="98">
                  <c:v>39508</c:v>
                </c:pt>
                <c:pt idx="99">
                  <c:v>39539</c:v>
                </c:pt>
                <c:pt idx="100">
                  <c:v>39569</c:v>
                </c:pt>
                <c:pt idx="101">
                  <c:v>39600</c:v>
                </c:pt>
                <c:pt idx="102">
                  <c:v>39630</c:v>
                </c:pt>
                <c:pt idx="103">
                  <c:v>39661</c:v>
                </c:pt>
                <c:pt idx="104">
                  <c:v>39692</c:v>
                </c:pt>
                <c:pt idx="105">
                  <c:v>39722</c:v>
                </c:pt>
                <c:pt idx="106">
                  <c:v>39753</c:v>
                </c:pt>
                <c:pt idx="107">
                  <c:v>39783</c:v>
                </c:pt>
                <c:pt idx="108">
                  <c:v>39814</c:v>
                </c:pt>
                <c:pt idx="109">
                  <c:v>39845</c:v>
                </c:pt>
                <c:pt idx="110">
                  <c:v>39873</c:v>
                </c:pt>
                <c:pt idx="111">
                  <c:v>39904</c:v>
                </c:pt>
                <c:pt idx="112">
                  <c:v>39934</c:v>
                </c:pt>
                <c:pt idx="113">
                  <c:v>39965</c:v>
                </c:pt>
                <c:pt idx="114">
                  <c:v>39995</c:v>
                </c:pt>
                <c:pt idx="115">
                  <c:v>40026</c:v>
                </c:pt>
                <c:pt idx="116">
                  <c:v>40057</c:v>
                </c:pt>
                <c:pt idx="117">
                  <c:v>40087</c:v>
                </c:pt>
                <c:pt idx="118">
                  <c:v>40118</c:v>
                </c:pt>
                <c:pt idx="119">
                  <c:v>40148</c:v>
                </c:pt>
                <c:pt idx="120">
                  <c:v>40179</c:v>
                </c:pt>
                <c:pt idx="121">
                  <c:v>40210</c:v>
                </c:pt>
                <c:pt idx="122">
                  <c:v>40238</c:v>
                </c:pt>
                <c:pt idx="123">
                  <c:v>40269</c:v>
                </c:pt>
                <c:pt idx="124">
                  <c:v>40299</c:v>
                </c:pt>
                <c:pt idx="125">
                  <c:v>40330</c:v>
                </c:pt>
                <c:pt idx="126">
                  <c:v>40360</c:v>
                </c:pt>
                <c:pt idx="127">
                  <c:v>40391</c:v>
                </c:pt>
                <c:pt idx="128">
                  <c:v>40422</c:v>
                </c:pt>
                <c:pt idx="129">
                  <c:v>40452</c:v>
                </c:pt>
                <c:pt idx="130">
                  <c:v>40483</c:v>
                </c:pt>
                <c:pt idx="131">
                  <c:v>40513</c:v>
                </c:pt>
                <c:pt idx="132">
                  <c:v>40544</c:v>
                </c:pt>
                <c:pt idx="133">
                  <c:v>40575</c:v>
                </c:pt>
                <c:pt idx="134">
                  <c:v>40603</c:v>
                </c:pt>
                <c:pt idx="135">
                  <c:v>40634</c:v>
                </c:pt>
                <c:pt idx="136">
                  <c:v>40664</c:v>
                </c:pt>
                <c:pt idx="137">
                  <c:v>40695</c:v>
                </c:pt>
                <c:pt idx="138">
                  <c:v>40725</c:v>
                </c:pt>
                <c:pt idx="139">
                  <c:v>40756</c:v>
                </c:pt>
                <c:pt idx="140">
                  <c:v>40787</c:v>
                </c:pt>
                <c:pt idx="141">
                  <c:v>40817</c:v>
                </c:pt>
                <c:pt idx="142">
                  <c:v>40848</c:v>
                </c:pt>
                <c:pt idx="143">
                  <c:v>40878</c:v>
                </c:pt>
                <c:pt idx="144">
                  <c:v>40909</c:v>
                </c:pt>
                <c:pt idx="145">
                  <c:v>40940</c:v>
                </c:pt>
                <c:pt idx="146">
                  <c:v>40969</c:v>
                </c:pt>
                <c:pt idx="147">
                  <c:v>41000</c:v>
                </c:pt>
                <c:pt idx="148">
                  <c:v>41030</c:v>
                </c:pt>
                <c:pt idx="149">
                  <c:v>41061</c:v>
                </c:pt>
                <c:pt idx="150">
                  <c:v>41091</c:v>
                </c:pt>
                <c:pt idx="151">
                  <c:v>41122</c:v>
                </c:pt>
                <c:pt idx="152">
                  <c:v>41153</c:v>
                </c:pt>
                <c:pt idx="153">
                  <c:v>41183</c:v>
                </c:pt>
                <c:pt idx="154">
                  <c:v>41214</c:v>
                </c:pt>
                <c:pt idx="155">
                  <c:v>41244</c:v>
                </c:pt>
                <c:pt idx="156">
                  <c:v>41275</c:v>
                </c:pt>
                <c:pt idx="157">
                  <c:v>41306</c:v>
                </c:pt>
                <c:pt idx="158">
                  <c:v>41334</c:v>
                </c:pt>
                <c:pt idx="159">
                  <c:v>41365</c:v>
                </c:pt>
                <c:pt idx="160">
                  <c:v>41395</c:v>
                </c:pt>
                <c:pt idx="161">
                  <c:v>41426</c:v>
                </c:pt>
                <c:pt idx="162">
                  <c:v>41456</c:v>
                </c:pt>
                <c:pt idx="163">
                  <c:v>41487</c:v>
                </c:pt>
                <c:pt idx="164">
                  <c:v>41518</c:v>
                </c:pt>
                <c:pt idx="165">
                  <c:v>41548</c:v>
                </c:pt>
                <c:pt idx="166">
                  <c:v>41579</c:v>
                </c:pt>
                <c:pt idx="167">
                  <c:v>41609</c:v>
                </c:pt>
                <c:pt idx="168">
                  <c:v>41640</c:v>
                </c:pt>
                <c:pt idx="169">
                  <c:v>41671</c:v>
                </c:pt>
                <c:pt idx="170">
                  <c:v>41699</c:v>
                </c:pt>
                <c:pt idx="171">
                  <c:v>41730</c:v>
                </c:pt>
                <c:pt idx="172">
                  <c:v>41760</c:v>
                </c:pt>
                <c:pt idx="173">
                  <c:v>41791</c:v>
                </c:pt>
                <c:pt idx="174">
                  <c:v>41821</c:v>
                </c:pt>
                <c:pt idx="175">
                  <c:v>41852</c:v>
                </c:pt>
                <c:pt idx="176">
                  <c:v>41883</c:v>
                </c:pt>
                <c:pt idx="177">
                  <c:v>41913</c:v>
                </c:pt>
                <c:pt idx="178">
                  <c:v>41944</c:v>
                </c:pt>
                <c:pt idx="179">
                  <c:v>41974</c:v>
                </c:pt>
                <c:pt idx="180">
                  <c:v>42005</c:v>
                </c:pt>
                <c:pt idx="181">
                  <c:v>42036</c:v>
                </c:pt>
                <c:pt idx="182">
                  <c:v>42064</c:v>
                </c:pt>
                <c:pt idx="183">
                  <c:v>42095</c:v>
                </c:pt>
                <c:pt idx="184">
                  <c:v>42125</c:v>
                </c:pt>
                <c:pt idx="185">
                  <c:v>42156</c:v>
                </c:pt>
                <c:pt idx="186">
                  <c:v>42186</c:v>
                </c:pt>
                <c:pt idx="187">
                  <c:v>42217</c:v>
                </c:pt>
                <c:pt idx="188">
                  <c:v>42248</c:v>
                </c:pt>
                <c:pt idx="189">
                  <c:v>42278</c:v>
                </c:pt>
                <c:pt idx="190">
                  <c:v>42309</c:v>
                </c:pt>
                <c:pt idx="191">
                  <c:v>42339</c:v>
                </c:pt>
                <c:pt idx="192">
                  <c:v>42370</c:v>
                </c:pt>
                <c:pt idx="193">
                  <c:v>42401</c:v>
                </c:pt>
                <c:pt idx="194">
                  <c:v>42430</c:v>
                </c:pt>
                <c:pt idx="195">
                  <c:v>42461</c:v>
                </c:pt>
                <c:pt idx="196">
                  <c:v>42491</c:v>
                </c:pt>
                <c:pt idx="197">
                  <c:v>42522</c:v>
                </c:pt>
                <c:pt idx="198">
                  <c:v>42552</c:v>
                </c:pt>
                <c:pt idx="199">
                  <c:v>42583</c:v>
                </c:pt>
                <c:pt idx="200">
                  <c:v>42614</c:v>
                </c:pt>
                <c:pt idx="201">
                  <c:v>42644</c:v>
                </c:pt>
                <c:pt idx="202">
                  <c:v>42675</c:v>
                </c:pt>
                <c:pt idx="203">
                  <c:v>42705</c:v>
                </c:pt>
                <c:pt idx="204">
                  <c:v>42736</c:v>
                </c:pt>
                <c:pt idx="205">
                  <c:v>42767</c:v>
                </c:pt>
                <c:pt idx="206">
                  <c:v>42795</c:v>
                </c:pt>
                <c:pt idx="207">
                  <c:v>42826</c:v>
                </c:pt>
                <c:pt idx="208">
                  <c:v>42856</c:v>
                </c:pt>
                <c:pt idx="209">
                  <c:v>42887</c:v>
                </c:pt>
                <c:pt idx="210">
                  <c:v>42917</c:v>
                </c:pt>
                <c:pt idx="211">
                  <c:v>42948</c:v>
                </c:pt>
                <c:pt idx="212">
                  <c:v>42979</c:v>
                </c:pt>
              </c:numCache>
            </c:numRef>
          </c:cat>
          <c:val>
            <c:numRef>
              <c:f>[Manufacturing_Data.xls]Sheet2!$F$2:$F$214</c:f>
              <c:numCache>
                <c:formatCode>0</c:formatCode>
                <c:ptCount val="213"/>
                <c:pt idx="0">
                  <c:v>158353</c:v>
                </c:pt>
                <c:pt idx="1">
                  <c:v>160012</c:v>
                </c:pt>
                <c:pt idx="2">
                  <c:v>160944</c:v>
                </c:pt>
                <c:pt idx="3">
                  <c:v>158575</c:v>
                </c:pt>
                <c:pt idx="4">
                  <c:v>158539</c:v>
                </c:pt>
                <c:pt idx="5">
                  <c:v>158792</c:v>
                </c:pt>
                <c:pt idx="6">
                  <c:v>157868</c:v>
                </c:pt>
                <c:pt idx="7">
                  <c:v>158045</c:v>
                </c:pt>
                <c:pt idx="8">
                  <c:v>159863</c:v>
                </c:pt>
                <c:pt idx="9">
                  <c:v>159271</c:v>
                </c:pt>
                <c:pt idx="10">
                  <c:v>158394</c:v>
                </c:pt>
                <c:pt idx="11">
                  <c:v>157924</c:v>
                </c:pt>
                <c:pt idx="12">
                  <c:v>158836</c:v>
                </c:pt>
                <c:pt idx="13">
                  <c:v>158409</c:v>
                </c:pt>
                <c:pt idx="14">
                  <c:v>156995</c:v>
                </c:pt>
                <c:pt idx="15">
                  <c:v>159186</c:v>
                </c:pt>
                <c:pt idx="16">
                  <c:v>158793</c:v>
                </c:pt>
                <c:pt idx="17">
                  <c:v>157793</c:v>
                </c:pt>
                <c:pt idx="18">
                  <c:v>157566</c:v>
                </c:pt>
                <c:pt idx="19">
                  <c:v>158638</c:v>
                </c:pt>
                <c:pt idx="20">
                  <c:v>155022</c:v>
                </c:pt>
                <c:pt idx="21">
                  <c:v>165886</c:v>
                </c:pt>
                <c:pt idx="22">
                  <c:v>161668</c:v>
                </c:pt>
                <c:pt idx="23">
                  <c:v>159926</c:v>
                </c:pt>
                <c:pt idx="24">
                  <c:v>159582</c:v>
                </c:pt>
                <c:pt idx="25">
                  <c:v>160147</c:v>
                </c:pt>
                <c:pt idx="26">
                  <c:v>159251</c:v>
                </c:pt>
                <c:pt idx="27">
                  <c:v>161082</c:v>
                </c:pt>
                <c:pt idx="28">
                  <c:v>158771</c:v>
                </c:pt>
                <c:pt idx="29">
                  <c:v>160023</c:v>
                </c:pt>
                <c:pt idx="30">
                  <c:v>161348</c:v>
                </c:pt>
                <c:pt idx="31">
                  <c:v>162095</c:v>
                </c:pt>
                <c:pt idx="32">
                  <c:v>159532</c:v>
                </c:pt>
                <c:pt idx="33">
                  <c:v>159842</c:v>
                </c:pt>
                <c:pt idx="34">
                  <c:v>160592</c:v>
                </c:pt>
                <c:pt idx="35">
                  <c:v>161617</c:v>
                </c:pt>
                <c:pt idx="36">
                  <c:v>161716</c:v>
                </c:pt>
                <c:pt idx="37">
                  <c:v>158594</c:v>
                </c:pt>
                <c:pt idx="38">
                  <c:v>161146</c:v>
                </c:pt>
                <c:pt idx="39">
                  <c:v>161377</c:v>
                </c:pt>
                <c:pt idx="40">
                  <c:v>162053</c:v>
                </c:pt>
                <c:pt idx="41">
                  <c:v>163660</c:v>
                </c:pt>
                <c:pt idx="42">
                  <c:v>164827</c:v>
                </c:pt>
                <c:pt idx="43">
                  <c:v>166799</c:v>
                </c:pt>
                <c:pt idx="44">
                  <c:v>165271</c:v>
                </c:pt>
                <c:pt idx="45">
                  <c:v>164859</c:v>
                </c:pt>
                <c:pt idx="46">
                  <c:v>166784</c:v>
                </c:pt>
                <c:pt idx="47">
                  <c:v>165694</c:v>
                </c:pt>
                <c:pt idx="48">
                  <c:v>165982</c:v>
                </c:pt>
                <c:pt idx="49">
                  <c:v>166806</c:v>
                </c:pt>
                <c:pt idx="50">
                  <c:v>169393</c:v>
                </c:pt>
                <c:pt idx="51">
                  <c:v>167306</c:v>
                </c:pt>
                <c:pt idx="52">
                  <c:v>169480</c:v>
                </c:pt>
                <c:pt idx="53">
                  <c:v>166740</c:v>
                </c:pt>
                <c:pt idx="54">
                  <c:v>168446</c:v>
                </c:pt>
                <c:pt idx="55">
                  <c:v>168576</c:v>
                </c:pt>
                <c:pt idx="56">
                  <c:v>171026</c:v>
                </c:pt>
                <c:pt idx="57">
                  <c:v>171216</c:v>
                </c:pt>
                <c:pt idx="58">
                  <c:v>171016</c:v>
                </c:pt>
                <c:pt idx="59">
                  <c:v>173123</c:v>
                </c:pt>
                <c:pt idx="60">
                  <c:v>171689</c:v>
                </c:pt>
                <c:pt idx="61">
                  <c:v>173067</c:v>
                </c:pt>
                <c:pt idx="62">
                  <c:v>172601</c:v>
                </c:pt>
                <c:pt idx="63">
                  <c:v>173982</c:v>
                </c:pt>
                <c:pt idx="64">
                  <c:v>172755</c:v>
                </c:pt>
                <c:pt idx="65">
                  <c:v>177571</c:v>
                </c:pt>
                <c:pt idx="66">
                  <c:v>177881</c:v>
                </c:pt>
                <c:pt idx="67">
                  <c:v>174967</c:v>
                </c:pt>
                <c:pt idx="68">
                  <c:v>172854</c:v>
                </c:pt>
                <c:pt idx="69">
                  <c:v>172938</c:v>
                </c:pt>
                <c:pt idx="70">
                  <c:v>175285</c:v>
                </c:pt>
                <c:pt idx="71">
                  <c:v>175430</c:v>
                </c:pt>
                <c:pt idx="72">
                  <c:v>179308</c:v>
                </c:pt>
                <c:pt idx="73">
                  <c:v>177901</c:v>
                </c:pt>
                <c:pt idx="74">
                  <c:v>178180</c:v>
                </c:pt>
                <c:pt idx="75">
                  <c:v>178177</c:v>
                </c:pt>
                <c:pt idx="76">
                  <c:v>177111</c:v>
                </c:pt>
                <c:pt idx="77">
                  <c:v>177281</c:v>
                </c:pt>
                <c:pt idx="78">
                  <c:v>176977</c:v>
                </c:pt>
                <c:pt idx="79">
                  <c:v>176896</c:v>
                </c:pt>
                <c:pt idx="80">
                  <c:v>176875</c:v>
                </c:pt>
                <c:pt idx="81">
                  <c:v>177513</c:v>
                </c:pt>
                <c:pt idx="82">
                  <c:v>177826</c:v>
                </c:pt>
                <c:pt idx="83">
                  <c:v>179355</c:v>
                </c:pt>
                <c:pt idx="84">
                  <c:v>178689</c:v>
                </c:pt>
                <c:pt idx="85">
                  <c:v>178278</c:v>
                </c:pt>
                <c:pt idx="86">
                  <c:v>178975</c:v>
                </c:pt>
                <c:pt idx="87">
                  <c:v>177889</c:v>
                </c:pt>
                <c:pt idx="88">
                  <c:v>179375</c:v>
                </c:pt>
                <c:pt idx="89">
                  <c:v>177616</c:v>
                </c:pt>
                <c:pt idx="90">
                  <c:v>177984</c:v>
                </c:pt>
                <c:pt idx="91">
                  <c:v>178661</c:v>
                </c:pt>
                <c:pt idx="92">
                  <c:v>178826</c:v>
                </c:pt>
                <c:pt idx="93">
                  <c:v>179367</c:v>
                </c:pt>
                <c:pt idx="94">
                  <c:v>179516</c:v>
                </c:pt>
                <c:pt idx="95">
                  <c:v>177472</c:v>
                </c:pt>
                <c:pt idx="96">
                  <c:v>176874</c:v>
                </c:pt>
                <c:pt idx="97">
                  <c:v>174780</c:v>
                </c:pt>
                <c:pt idx="98">
                  <c:v>174589</c:v>
                </c:pt>
                <c:pt idx="99">
                  <c:v>174387</c:v>
                </c:pt>
                <c:pt idx="100">
                  <c:v>174645</c:v>
                </c:pt>
                <c:pt idx="101">
                  <c:v>173077</c:v>
                </c:pt>
                <c:pt idx="102">
                  <c:v>171146</c:v>
                </c:pt>
                <c:pt idx="103">
                  <c:v>170155</c:v>
                </c:pt>
                <c:pt idx="104">
                  <c:v>167389</c:v>
                </c:pt>
                <c:pt idx="105">
                  <c:v>162570</c:v>
                </c:pt>
                <c:pt idx="106">
                  <c:v>159405</c:v>
                </c:pt>
                <c:pt idx="107">
                  <c:v>157195</c:v>
                </c:pt>
                <c:pt idx="108">
                  <c:v>158974</c:v>
                </c:pt>
                <c:pt idx="109">
                  <c:v>157823</c:v>
                </c:pt>
                <c:pt idx="110">
                  <c:v>155273</c:v>
                </c:pt>
                <c:pt idx="111">
                  <c:v>155759</c:v>
                </c:pt>
                <c:pt idx="112">
                  <c:v>156939</c:v>
                </c:pt>
                <c:pt idx="113">
                  <c:v>158078</c:v>
                </c:pt>
                <c:pt idx="114">
                  <c:v>158448</c:v>
                </c:pt>
                <c:pt idx="115">
                  <c:v>160903</c:v>
                </c:pt>
                <c:pt idx="116">
                  <c:v>156780</c:v>
                </c:pt>
                <c:pt idx="117">
                  <c:v>157766</c:v>
                </c:pt>
                <c:pt idx="118">
                  <c:v>158621</c:v>
                </c:pt>
                <c:pt idx="119">
                  <c:v>159291</c:v>
                </c:pt>
                <c:pt idx="120">
                  <c:v>159205</c:v>
                </c:pt>
                <c:pt idx="121">
                  <c:v>159625</c:v>
                </c:pt>
                <c:pt idx="122">
                  <c:v>163128</c:v>
                </c:pt>
                <c:pt idx="123">
                  <c:v>164255</c:v>
                </c:pt>
                <c:pt idx="124">
                  <c:v>163039</c:v>
                </c:pt>
                <c:pt idx="125">
                  <c:v>162897</c:v>
                </c:pt>
                <c:pt idx="126">
                  <c:v>162890</c:v>
                </c:pt>
                <c:pt idx="127">
                  <c:v>163592</c:v>
                </c:pt>
                <c:pt idx="128">
                  <c:v>164621</c:v>
                </c:pt>
                <c:pt idx="129">
                  <c:v>166063</c:v>
                </c:pt>
                <c:pt idx="130">
                  <c:v>167280</c:v>
                </c:pt>
                <c:pt idx="131">
                  <c:v>167502</c:v>
                </c:pt>
                <c:pt idx="132">
                  <c:v>168205</c:v>
                </c:pt>
                <c:pt idx="133">
                  <c:v>168983</c:v>
                </c:pt>
                <c:pt idx="134">
                  <c:v>169683</c:v>
                </c:pt>
                <c:pt idx="135">
                  <c:v>169928</c:v>
                </c:pt>
                <c:pt idx="136">
                  <c:v>169213</c:v>
                </c:pt>
                <c:pt idx="137">
                  <c:v>170401</c:v>
                </c:pt>
                <c:pt idx="138">
                  <c:v>169893</c:v>
                </c:pt>
                <c:pt idx="139">
                  <c:v>169753</c:v>
                </c:pt>
                <c:pt idx="140">
                  <c:v>170965</c:v>
                </c:pt>
                <c:pt idx="141">
                  <c:v>172127</c:v>
                </c:pt>
                <c:pt idx="142">
                  <c:v>172370</c:v>
                </c:pt>
                <c:pt idx="143">
                  <c:v>172405</c:v>
                </c:pt>
                <c:pt idx="144">
                  <c:v>173505</c:v>
                </c:pt>
                <c:pt idx="145">
                  <c:v>175204</c:v>
                </c:pt>
                <c:pt idx="146">
                  <c:v>175632</c:v>
                </c:pt>
                <c:pt idx="147">
                  <c:v>174564</c:v>
                </c:pt>
                <c:pt idx="148">
                  <c:v>174616</c:v>
                </c:pt>
                <c:pt idx="149">
                  <c:v>173191</c:v>
                </c:pt>
                <c:pt idx="150">
                  <c:v>173825</c:v>
                </c:pt>
                <c:pt idx="151">
                  <c:v>174803</c:v>
                </c:pt>
                <c:pt idx="152">
                  <c:v>175598</c:v>
                </c:pt>
                <c:pt idx="153">
                  <c:v>175220</c:v>
                </c:pt>
                <c:pt idx="154">
                  <c:v>176168</c:v>
                </c:pt>
                <c:pt idx="155">
                  <c:v>177035</c:v>
                </c:pt>
                <c:pt idx="156">
                  <c:v>177938</c:v>
                </c:pt>
                <c:pt idx="157">
                  <c:v>178811</c:v>
                </c:pt>
                <c:pt idx="158">
                  <c:v>178153</c:v>
                </c:pt>
                <c:pt idx="159">
                  <c:v>178026</c:v>
                </c:pt>
                <c:pt idx="160">
                  <c:v>178591</c:v>
                </c:pt>
                <c:pt idx="161">
                  <c:v>178926</c:v>
                </c:pt>
                <c:pt idx="162">
                  <c:v>179580</c:v>
                </c:pt>
                <c:pt idx="163">
                  <c:v>178938</c:v>
                </c:pt>
                <c:pt idx="164">
                  <c:v>178728</c:v>
                </c:pt>
                <c:pt idx="165">
                  <c:v>179572</c:v>
                </c:pt>
                <c:pt idx="166">
                  <c:v>179836</c:v>
                </c:pt>
                <c:pt idx="167">
                  <c:v>180215</c:v>
                </c:pt>
                <c:pt idx="168">
                  <c:v>177921</c:v>
                </c:pt>
                <c:pt idx="169">
                  <c:v>179961</c:v>
                </c:pt>
                <c:pt idx="170">
                  <c:v>182102</c:v>
                </c:pt>
                <c:pt idx="171">
                  <c:v>183395</c:v>
                </c:pt>
                <c:pt idx="172">
                  <c:v>183393</c:v>
                </c:pt>
                <c:pt idx="173">
                  <c:v>183562</c:v>
                </c:pt>
                <c:pt idx="174">
                  <c:v>183506</c:v>
                </c:pt>
                <c:pt idx="175">
                  <c:v>185266</c:v>
                </c:pt>
                <c:pt idx="176">
                  <c:v>184721</c:v>
                </c:pt>
                <c:pt idx="177">
                  <c:v>185425</c:v>
                </c:pt>
                <c:pt idx="178">
                  <c:v>186450</c:v>
                </c:pt>
                <c:pt idx="179">
                  <c:v>185925</c:v>
                </c:pt>
                <c:pt idx="180">
                  <c:v>185570</c:v>
                </c:pt>
                <c:pt idx="181">
                  <c:v>184362</c:v>
                </c:pt>
                <c:pt idx="182">
                  <c:v>187392</c:v>
                </c:pt>
                <c:pt idx="183">
                  <c:v>187206</c:v>
                </c:pt>
                <c:pt idx="184">
                  <c:v>188373</c:v>
                </c:pt>
                <c:pt idx="185">
                  <c:v>187954</c:v>
                </c:pt>
                <c:pt idx="186">
                  <c:v>188923</c:v>
                </c:pt>
                <c:pt idx="187">
                  <c:v>189054</c:v>
                </c:pt>
                <c:pt idx="188">
                  <c:v>189288</c:v>
                </c:pt>
                <c:pt idx="189">
                  <c:v>188659</c:v>
                </c:pt>
                <c:pt idx="190">
                  <c:v>189168</c:v>
                </c:pt>
                <c:pt idx="191">
                  <c:v>190357</c:v>
                </c:pt>
                <c:pt idx="192">
                  <c:v>188223</c:v>
                </c:pt>
                <c:pt idx="193">
                  <c:v>189737</c:v>
                </c:pt>
                <c:pt idx="194">
                  <c:v>189549</c:v>
                </c:pt>
                <c:pt idx="195">
                  <c:v>190128</c:v>
                </c:pt>
                <c:pt idx="196">
                  <c:v>190403</c:v>
                </c:pt>
                <c:pt idx="197">
                  <c:v>192028</c:v>
                </c:pt>
                <c:pt idx="198">
                  <c:v>191641</c:v>
                </c:pt>
                <c:pt idx="199">
                  <c:v>191439</c:v>
                </c:pt>
                <c:pt idx="200">
                  <c:v>192238</c:v>
                </c:pt>
                <c:pt idx="201">
                  <c:v>192968</c:v>
                </c:pt>
                <c:pt idx="202">
                  <c:v>192806</c:v>
                </c:pt>
                <c:pt idx="203">
                  <c:v>193968</c:v>
                </c:pt>
                <c:pt idx="204">
                  <c:v>193917</c:v>
                </c:pt>
                <c:pt idx="205">
                  <c:v>193292</c:v>
                </c:pt>
                <c:pt idx="206">
                  <c:v>194046</c:v>
                </c:pt>
                <c:pt idx="207">
                  <c:v>194361</c:v>
                </c:pt>
                <c:pt idx="208">
                  <c:v>194697</c:v>
                </c:pt>
                <c:pt idx="209">
                  <c:v>194630</c:v>
                </c:pt>
                <c:pt idx="210">
                  <c:v>195352</c:v>
                </c:pt>
                <c:pt idx="211">
                  <c:v>194457</c:v>
                </c:pt>
                <c:pt idx="212">
                  <c:v>196407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962-405B-BA99-C400042E8E5D}"/>
            </c:ext>
          </c:extLst>
        </c:ser>
        <c:ser>
          <c:idx val="1"/>
          <c:order val="1"/>
          <c:tx>
            <c:strRef>
              <c:f>[Manufacturing_Data.xls]Sheet2!$G$1</c:f>
              <c:strCache>
                <c:ptCount val="1"/>
                <c:pt idx="0">
                  <c:v>E-Commerce Retail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[Manufacturing_Data.xls]Sheet2!$E$2:$E$214</c:f>
              <c:numCache>
                <c:formatCode>yyyy\-mm\-dd</c:formatCode>
                <c:ptCount val="213"/>
                <c:pt idx="0">
                  <c:v>36526</c:v>
                </c:pt>
                <c:pt idx="1">
                  <c:v>36557</c:v>
                </c:pt>
                <c:pt idx="2">
                  <c:v>36586</c:v>
                </c:pt>
                <c:pt idx="3">
                  <c:v>36617</c:v>
                </c:pt>
                <c:pt idx="4">
                  <c:v>36647</c:v>
                </c:pt>
                <c:pt idx="5">
                  <c:v>36678</c:v>
                </c:pt>
                <c:pt idx="6">
                  <c:v>36708</c:v>
                </c:pt>
                <c:pt idx="7">
                  <c:v>36739</c:v>
                </c:pt>
                <c:pt idx="8">
                  <c:v>36770</c:v>
                </c:pt>
                <c:pt idx="9">
                  <c:v>36800</c:v>
                </c:pt>
                <c:pt idx="10">
                  <c:v>36831</c:v>
                </c:pt>
                <c:pt idx="11">
                  <c:v>36861</c:v>
                </c:pt>
                <c:pt idx="12">
                  <c:v>36892</c:v>
                </c:pt>
                <c:pt idx="13">
                  <c:v>36923</c:v>
                </c:pt>
                <c:pt idx="14">
                  <c:v>36951</c:v>
                </c:pt>
                <c:pt idx="15">
                  <c:v>36982</c:v>
                </c:pt>
                <c:pt idx="16">
                  <c:v>37012</c:v>
                </c:pt>
                <c:pt idx="17">
                  <c:v>37043</c:v>
                </c:pt>
                <c:pt idx="18">
                  <c:v>37073</c:v>
                </c:pt>
                <c:pt idx="19">
                  <c:v>37104</c:v>
                </c:pt>
                <c:pt idx="20">
                  <c:v>37135</c:v>
                </c:pt>
                <c:pt idx="21">
                  <c:v>37165</c:v>
                </c:pt>
                <c:pt idx="22">
                  <c:v>37196</c:v>
                </c:pt>
                <c:pt idx="23">
                  <c:v>37226</c:v>
                </c:pt>
                <c:pt idx="24">
                  <c:v>37257</c:v>
                </c:pt>
                <c:pt idx="25">
                  <c:v>37288</c:v>
                </c:pt>
                <c:pt idx="26">
                  <c:v>37316</c:v>
                </c:pt>
                <c:pt idx="27">
                  <c:v>37347</c:v>
                </c:pt>
                <c:pt idx="28">
                  <c:v>37377</c:v>
                </c:pt>
                <c:pt idx="29">
                  <c:v>37408</c:v>
                </c:pt>
                <c:pt idx="30">
                  <c:v>37438</c:v>
                </c:pt>
                <c:pt idx="31">
                  <c:v>37469</c:v>
                </c:pt>
                <c:pt idx="32">
                  <c:v>37500</c:v>
                </c:pt>
                <c:pt idx="33">
                  <c:v>37530</c:v>
                </c:pt>
                <c:pt idx="34">
                  <c:v>37561</c:v>
                </c:pt>
                <c:pt idx="35">
                  <c:v>37591</c:v>
                </c:pt>
                <c:pt idx="36">
                  <c:v>37622</c:v>
                </c:pt>
                <c:pt idx="37">
                  <c:v>37653</c:v>
                </c:pt>
                <c:pt idx="38">
                  <c:v>37681</c:v>
                </c:pt>
                <c:pt idx="39">
                  <c:v>37712</c:v>
                </c:pt>
                <c:pt idx="40">
                  <c:v>37742</c:v>
                </c:pt>
                <c:pt idx="41">
                  <c:v>37773</c:v>
                </c:pt>
                <c:pt idx="42">
                  <c:v>37803</c:v>
                </c:pt>
                <c:pt idx="43">
                  <c:v>37834</c:v>
                </c:pt>
                <c:pt idx="44">
                  <c:v>37865</c:v>
                </c:pt>
                <c:pt idx="45">
                  <c:v>37895</c:v>
                </c:pt>
                <c:pt idx="46">
                  <c:v>37926</c:v>
                </c:pt>
                <c:pt idx="47">
                  <c:v>37956</c:v>
                </c:pt>
                <c:pt idx="48">
                  <c:v>37987</c:v>
                </c:pt>
                <c:pt idx="49">
                  <c:v>38018</c:v>
                </c:pt>
                <c:pt idx="50">
                  <c:v>38047</c:v>
                </c:pt>
                <c:pt idx="51">
                  <c:v>38078</c:v>
                </c:pt>
                <c:pt idx="52">
                  <c:v>38108</c:v>
                </c:pt>
                <c:pt idx="53">
                  <c:v>38139</c:v>
                </c:pt>
                <c:pt idx="54">
                  <c:v>38169</c:v>
                </c:pt>
                <c:pt idx="55">
                  <c:v>38200</c:v>
                </c:pt>
                <c:pt idx="56">
                  <c:v>38231</c:v>
                </c:pt>
                <c:pt idx="57">
                  <c:v>38261</c:v>
                </c:pt>
                <c:pt idx="58">
                  <c:v>38292</c:v>
                </c:pt>
                <c:pt idx="59">
                  <c:v>38322</c:v>
                </c:pt>
                <c:pt idx="60">
                  <c:v>38353</c:v>
                </c:pt>
                <c:pt idx="61">
                  <c:v>38384</c:v>
                </c:pt>
                <c:pt idx="62">
                  <c:v>38412</c:v>
                </c:pt>
                <c:pt idx="63">
                  <c:v>38443</c:v>
                </c:pt>
                <c:pt idx="64">
                  <c:v>38473</c:v>
                </c:pt>
                <c:pt idx="65">
                  <c:v>38504</c:v>
                </c:pt>
                <c:pt idx="66">
                  <c:v>38534</c:v>
                </c:pt>
                <c:pt idx="67">
                  <c:v>38565</c:v>
                </c:pt>
                <c:pt idx="68">
                  <c:v>38596</c:v>
                </c:pt>
                <c:pt idx="69">
                  <c:v>38626</c:v>
                </c:pt>
                <c:pt idx="70">
                  <c:v>38657</c:v>
                </c:pt>
                <c:pt idx="71">
                  <c:v>38687</c:v>
                </c:pt>
                <c:pt idx="72">
                  <c:v>38718</c:v>
                </c:pt>
                <c:pt idx="73">
                  <c:v>38749</c:v>
                </c:pt>
                <c:pt idx="74">
                  <c:v>38777</c:v>
                </c:pt>
                <c:pt idx="75">
                  <c:v>38808</c:v>
                </c:pt>
                <c:pt idx="76">
                  <c:v>38838</c:v>
                </c:pt>
                <c:pt idx="77">
                  <c:v>38869</c:v>
                </c:pt>
                <c:pt idx="78">
                  <c:v>38899</c:v>
                </c:pt>
                <c:pt idx="79">
                  <c:v>38930</c:v>
                </c:pt>
                <c:pt idx="80">
                  <c:v>38961</c:v>
                </c:pt>
                <c:pt idx="81">
                  <c:v>38991</c:v>
                </c:pt>
                <c:pt idx="82">
                  <c:v>39022</c:v>
                </c:pt>
                <c:pt idx="83">
                  <c:v>39052</c:v>
                </c:pt>
                <c:pt idx="84">
                  <c:v>39083</c:v>
                </c:pt>
                <c:pt idx="85">
                  <c:v>39114</c:v>
                </c:pt>
                <c:pt idx="86">
                  <c:v>39142</c:v>
                </c:pt>
                <c:pt idx="87">
                  <c:v>39173</c:v>
                </c:pt>
                <c:pt idx="88">
                  <c:v>39203</c:v>
                </c:pt>
                <c:pt idx="89">
                  <c:v>39234</c:v>
                </c:pt>
                <c:pt idx="90">
                  <c:v>39264</c:v>
                </c:pt>
                <c:pt idx="91">
                  <c:v>39295</c:v>
                </c:pt>
                <c:pt idx="92">
                  <c:v>39326</c:v>
                </c:pt>
                <c:pt idx="93">
                  <c:v>39356</c:v>
                </c:pt>
                <c:pt idx="94">
                  <c:v>39387</c:v>
                </c:pt>
                <c:pt idx="95">
                  <c:v>39417</c:v>
                </c:pt>
                <c:pt idx="96">
                  <c:v>39448</c:v>
                </c:pt>
                <c:pt idx="97">
                  <c:v>39479</c:v>
                </c:pt>
                <c:pt idx="98">
                  <c:v>39508</c:v>
                </c:pt>
                <c:pt idx="99">
                  <c:v>39539</c:v>
                </c:pt>
                <c:pt idx="100">
                  <c:v>39569</c:v>
                </c:pt>
                <c:pt idx="101">
                  <c:v>39600</c:v>
                </c:pt>
                <c:pt idx="102">
                  <c:v>39630</c:v>
                </c:pt>
                <c:pt idx="103">
                  <c:v>39661</c:v>
                </c:pt>
                <c:pt idx="104">
                  <c:v>39692</c:v>
                </c:pt>
                <c:pt idx="105">
                  <c:v>39722</c:v>
                </c:pt>
                <c:pt idx="106">
                  <c:v>39753</c:v>
                </c:pt>
                <c:pt idx="107">
                  <c:v>39783</c:v>
                </c:pt>
                <c:pt idx="108">
                  <c:v>39814</c:v>
                </c:pt>
                <c:pt idx="109">
                  <c:v>39845</c:v>
                </c:pt>
                <c:pt idx="110">
                  <c:v>39873</c:v>
                </c:pt>
                <c:pt idx="111">
                  <c:v>39904</c:v>
                </c:pt>
                <c:pt idx="112">
                  <c:v>39934</c:v>
                </c:pt>
                <c:pt idx="113">
                  <c:v>39965</c:v>
                </c:pt>
                <c:pt idx="114">
                  <c:v>39995</c:v>
                </c:pt>
                <c:pt idx="115">
                  <c:v>40026</c:v>
                </c:pt>
                <c:pt idx="116">
                  <c:v>40057</c:v>
                </c:pt>
                <c:pt idx="117">
                  <c:v>40087</c:v>
                </c:pt>
                <c:pt idx="118">
                  <c:v>40118</c:v>
                </c:pt>
                <c:pt idx="119">
                  <c:v>40148</c:v>
                </c:pt>
                <c:pt idx="120">
                  <c:v>40179</c:v>
                </c:pt>
                <c:pt idx="121">
                  <c:v>40210</c:v>
                </c:pt>
                <c:pt idx="122">
                  <c:v>40238</c:v>
                </c:pt>
                <c:pt idx="123">
                  <c:v>40269</c:v>
                </c:pt>
                <c:pt idx="124">
                  <c:v>40299</c:v>
                </c:pt>
                <c:pt idx="125">
                  <c:v>40330</c:v>
                </c:pt>
                <c:pt idx="126">
                  <c:v>40360</c:v>
                </c:pt>
                <c:pt idx="127">
                  <c:v>40391</c:v>
                </c:pt>
                <c:pt idx="128">
                  <c:v>40422</c:v>
                </c:pt>
                <c:pt idx="129">
                  <c:v>40452</c:v>
                </c:pt>
                <c:pt idx="130">
                  <c:v>40483</c:v>
                </c:pt>
                <c:pt idx="131">
                  <c:v>40513</c:v>
                </c:pt>
                <c:pt idx="132">
                  <c:v>40544</c:v>
                </c:pt>
                <c:pt idx="133">
                  <c:v>40575</c:v>
                </c:pt>
                <c:pt idx="134">
                  <c:v>40603</c:v>
                </c:pt>
                <c:pt idx="135">
                  <c:v>40634</c:v>
                </c:pt>
                <c:pt idx="136">
                  <c:v>40664</c:v>
                </c:pt>
                <c:pt idx="137">
                  <c:v>40695</c:v>
                </c:pt>
                <c:pt idx="138">
                  <c:v>40725</c:v>
                </c:pt>
                <c:pt idx="139">
                  <c:v>40756</c:v>
                </c:pt>
                <c:pt idx="140">
                  <c:v>40787</c:v>
                </c:pt>
                <c:pt idx="141">
                  <c:v>40817</c:v>
                </c:pt>
                <c:pt idx="142">
                  <c:v>40848</c:v>
                </c:pt>
                <c:pt idx="143">
                  <c:v>40878</c:v>
                </c:pt>
                <c:pt idx="144">
                  <c:v>40909</c:v>
                </c:pt>
                <c:pt idx="145">
                  <c:v>40940</c:v>
                </c:pt>
                <c:pt idx="146">
                  <c:v>40969</c:v>
                </c:pt>
                <c:pt idx="147">
                  <c:v>41000</c:v>
                </c:pt>
                <c:pt idx="148">
                  <c:v>41030</c:v>
                </c:pt>
                <c:pt idx="149">
                  <c:v>41061</c:v>
                </c:pt>
                <c:pt idx="150">
                  <c:v>41091</c:v>
                </c:pt>
                <c:pt idx="151">
                  <c:v>41122</c:v>
                </c:pt>
                <c:pt idx="152">
                  <c:v>41153</c:v>
                </c:pt>
                <c:pt idx="153">
                  <c:v>41183</c:v>
                </c:pt>
                <c:pt idx="154">
                  <c:v>41214</c:v>
                </c:pt>
                <c:pt idx="155">
                  <c:v>41244</c:v>
                </c:pt>
                <c:pt idx="156">
                  <c:v>41275</c:v>
                </c:pt>
                <c:pt idx="157">
                  <c:v>41306</c:v>
                </c:pt>
                <c:pt idx="158">
                  <c:v>41334</c:v>
                </c:pt>
                <c:pt idx="159">
                  <c:v>41365</c:v>
                </c:pt>
                <c:pt idx="160">
                  <c:v>41395</c:v>
                </c:pt>
                <c:pt idx="161">
                  <c:v>41426</c:v>
                </c:pt>
                <c:pt idx="162">
                  <c:v>41456</c:v>
                </c:pt>
                <c:pt idx="163">
                  <c:v>41487</c:v>
                </c:pt>
                <c:pt idx="164">
                  <c:v>41518</c:v>
                </c:pt>
                <c:pt idx="165">
                  <c:v>41548</c:v>
                </c:pt>
                <c:pt idx="166">
                  <c:v>41579</c:v>
                </c:pt>
                <c:pt idx="167">
                  <c:v>41609</c:v>
                </c:pt>
                <c:pt idx="168">
                  <c:v>41640</c:v>
                </c:pt>
                <c:pt idx="169">
                  <c:v>41671</c:v>
                </c:pt>
                <c:pt idx="170">
                  <c:v>41699</c:v>
                </c:pt>
                <c:pt idx="171">
                  <c:v>41730</c:v>
                </c:pt>
                <c:pt idx="172">
                  <c:v>41760</c:v>
                </c:pt>
                <c:pt idx="173">
                  <c:v>41791</c:v>
                </c:pt>
                <c:pt idx="174">
                  <c:v>41821</c:v>
                </c:pt>
                <c:pt idx="175">
                  <c:v>41852</c:v>
                </c:pt>
                <c:pt idx="176">
                  <c:v>41883</c:v>
                </c:pt>
                <c:pt idx="177">
                  <c:v>41913</c:v>
                </c:pt>
                <c:pt idx="178">
                  <c:v>41944</c:v>
                </c:pt>
                <c:pt idx="179">
                  <c:v>41974</c:v>
                </c:pt>
                <c:pt idx="180">
                  <c:v>42005</c:v>
                </c:pt>
                <c:pt idx="181">
                  <c:v>42036</c:v>
                </c:pt>
                <c:pt idx="182">
                  <c:v>42064</c:v>
                </c:pt>
                <c:pt idx="183">
                  <c:v>42095</c:v>
                </c:pt>
                <c:pt idx="184">
                  <c:v>42125</c:v>
                </c:pt>
                <c:pt idx="185">
                  <c:v>42156</c:v>
                </c:pt>
                <c:pt idx="186">
                  <c:v>42186</c:v>
                </c:pt>
                <c:pt idx="187">
                  <c:v>42217</c:v>
                </c:pt>
                <c:pt idx="188">
                  <c:v>42248</c:v>
                </c:pt>
                <c:pt idx="189">
                  <c:v>42278</c:v>
                </c:pt>
                <c:pt idx="190">
                  <c:v>42309</c:v>
                </c:pt>
                <c:pt idx="191">
                  <c:v>42339</c:v>
                </c:pt>
                <c:pt idx="192">
                  <c:v>42370</c:v>
                </c:pt>
                <c:pt idx="193">
                  <c:v>42401</c:v>
                </c:pt>
                <c:pt idx="194">
                  <c:v>42430</c:v>
                </c:pt>
                <c:pt idx="195">
                  <c:v>42461</c:v>
                </c:pt>
                <c:pt idx="196">
                  <c:v>42491</c:v>
                </c:pt>
                <c:pt idx="197">
                  <c:v>42522</c:v>
                </c:pt>
                <c:pt idx="198">
                  <c:v>42552</c:v>
                </c:pt>
                <c:pt idx="199">
                  <c:v>42583</c:v>
                </c:pt>
                <c:pt idx="200">
                  <c:v>42614</c:v>
                </c:pt>
                <c:pt idx="201">
                  <c:v>42644</c:v>
                </c:pt>
                <c:pt idx="202">
                  <c:v>42675</c:v>
                </c:pt>
                <c:pt idx="203">
                  <c:v>42705</c:v>
                </c:pt>
                <c:pt idx="204">
                  <c:v>42736</c:v>
                </c:pt>
                <c:pt idx="205">
                  <c:v>42767</c:v>
                </c:pt>
                <c:pt idx="206">
                  <c:v>42795</c:v>
                </c:pt>
                <c:pt idx="207">
                  <c:v>42826</c:v>
                </c:pt>
                <c:pt idx="208">
                  <c:v>42856</c:v>
                </c:pt>
                <c:pt idx="209">
                  <c:v>42887</c:v>
                </c:pt>
                <c:pt idx="210">
                  <c:v>42917</c:v>
                </c:pt>
                <c:pt idx="211">
                  <c:v>42948</c:v>
                </c:pt>
                <c:pt idx="212">
                  <c:v>42979</c:v>
                </c:pt>
              </c:numCache>
            </c:numRef>
          </c:cat>
          <c:val>
            <c:numRef>
              <c:f>[Manufacturing_Data.xls]Sheet2!$G$2:$G$214</c:f>
              <c:numCache>
                <c:formatCode>General</c:formatCode>
                <c:ptCount val="213"/>
                <c:pt idx="0" formatCode="0">
                  <c:v>5816</c:v>
                </c:pt>
                <c:pt idx="3" formatCode="0">
                  <c:v>6501</c:v>
                </c:pt>
                <c:pt idx="6" formatCode="0">
                  <c:v>7333</c:v>
                </c:pt>
                <c:pt idx="9" formatCode="0">
                  <c:v>7766</c:v>
                </c:pt>
                <c:pt idx="12" formatCode="0">
                  <c:v>8220</c:v>
                </c:pt>
                <c:pt idx="15" formatCode="0">
                  <c:v>8357</c:v>
                </c:pt>
                <c:pt idx="18" formatCode="0">
                  <c:v>8276</c:v>
                </c:pt>
                <c:pt idx="21" formatCode="0">
                  <c:v>9307</c:v>
                </c:pt>
                <c:pt idx="24" formatCode="0">
                  <c:v>10000</c:v>
                </c:pt>
                <c:pt idx="27" formatCode="0">
                  <c:v>10756</c:v>
                </c:pt>
                <c:pt idx="30" formatCode="0">
                  <c:v>11478</c:v>
                </c:pt>
                <c:pt idx="33" formatCode="0">
                  <c:v>12227</c:v>
                </c:pt>
                <c:pt idx="36" formatCode="0">
                  <c:v>12796</c:v>
                </c:pt>
                <c:pt idx="39" formatCode="0">
                  <c:v>13779</c:v>
                </c:pt>
                <c:pt idx="42" formatCode="0">
                  <c:v>14787</c:v>
                </c:pt>
                <c:pt idx="45" formatCode="0">
                  <c:v>15585</c:v>
                </c:pt>
                <c:pt idx="48" formatCode="0">
                  <c:v>16719</c:v>
                </c:pt>
                <c:pt idx="51" formatCode="0">
                  <c:v>17510</c:v>
                </c:pt>
                <c:pt idx="54" formatCode="0">
                  <c:v>18494</c:v>
                </c:pt>
                <c:pt idx="57" formatCode="0">
                  <c:v>19644</c:v>
                </c:pt>
                <c:pt idx="60" formatCode="0">
                  <c:v>20816</c:v>
                </c:pt>
                <c:pt idx="63" formatCode="0">
                  <c:v>22231</c:v>
                </c:pt>
                <c:pt idx="66" formatCode="0">
                  <c:v>23642</c:v>
                </c:pt>
                <c:pt idx="69" formatCode="0">
                  <c:v>24360</c:v>
                </c:pt>
                <c:pt idx="72" formatCode="0">
                  <c:v>26420</c:v>
                </c:pt>
                <c:pt idx="75" formatCode="0">
                  <c:v>27378</c:v>
                </c:pt>
                <c:pt idx="78" formatCode="0">
                  <c:v>28850</c:v>
                </c:pt>
                <c:pt idx="81" formatCode="0">
                  <c:v>30137</c:v>
                </c:pt>
                <c:pt idx="84" formatCode="0">
                  <c:v>31731</c:v>
                </c:pt>
                <c:pt idx="87" formatCode="0">
                  <c:v>33493</c:v>
                </c:pt>
                <c:pt idx="90" formatCode="0">
                  <c:v>34823</c:v>
                </c:pt>
                <c:pt idx="93" formatCode="0">
                  <c:v>35792</c:v>
                </c:pt>
                <c:pt idx="96" formatCode="0">
                  <c:v>36025</c:v>
                </c:pt>
                <c:pt idx="99" formatCode="0">
                  <c:v>36513</c:v>
                </c:pt>
                <c:pt idx="102" formatCode="0">
                  <c:v>36282</c:v>
                </c:pt>
                <c:pt idx="105" formatCode="0">
                  <c:v>33045</c:v>
                </c:pt>
                <c:pt idx="108" formatCode="0">
                  <c:v>34145</c:v>
                </c:pt>
                <c:pt idx="111" formatCode="0">
                  <c:v>35279</c:v>
                </c:pt>
                <c:pt idx="114" formatCode="0">
                  <c:v>37391</c:v>
                </c:pt>
                <c:pt idx="117" formatCode="0">
                  <c:v>38106</c:v>
                </c:pt>
                <c:pt idx="120" formatCode="0">
                  <c:v>39291</c:v>
                </c:pt>
                <c:pt idx="123" formatCode="0">
                  <c:v>41308</c:v>
                </c:pt>
                <c:pt idx="126" formatCode="0">
                  <c:v>43507</c:v>
                </c:pt>
                <c:pt idx="129" formatCode="0">
                  <c:v>45064</c:v>
                </c:pt>
                <c:pt idx="132" formatCode="0">
                  <c:v>46908</c:v>
                </c:pt>
                <c:pt idx="135" formatCode="0">
                  <c:v>48696</c:v>
                </c:pt>
                <c:pt idx="138" formatCode="0">
                  <c:v>49985</c:v>
                </c:pt>
                <c:pt idx="141" formatCode="0">
                  <c:v>52984</c:v>
                </c:pt>
                <c:pt idx="144" formatCode="0">
                  <c:v>54896</c:v>
                </c:pt>
                <c:pt idx="147" formatCode="0">
                  <c:v>56067</c:v>
                </c:pt>
                <c:pt idx="150" formatCode="0">
                  <c:v>58157</c:v>
                </c:pt>
                <c:pt idx="153" formatCode="0">
                  <c:v>60439</c:v>
                </c:pt>
                <c:pt idx="156" formatCode="0">
                  <c:v>62025</c:v>
                </c:pt>
                <c:pt idx="159" formatCode="0">
                  <c:v>63949</c:v>
                </c:pt>
                <c:pt idx="162" formatCode="0">
                  <c:v>65804</c:v>
                </c:pt>
                <c:pt idx="165" formatCode="0">
                  <c:v>68179</c:v>
                </c:pt>
                <c:pt idx="168" formatCode="0">
                  <c:v>70492</c:v>
                </c:pt>
                <c:pt idx="171" formatCode="0">
                  <c:v>73480</c:v>
                </c:pt>
                <c:pt idx="174" formatCode="0">
                  <c:v>75883</c:v>
                </c:pt>
                <c:pt idx="177" formatCode="0">
                  <c:v>77755</c:v>
                </c:pt>
                <c:pt idx="180" formatCode="0">
                  <c:v>80344</c:v>
                </c:pt>
                <c:pt idx="183" formatCode="0">
                  <c:v>83370</c:v>
                </c:pt>
                <c:pt idx="186" formatCode="0">
                  <c:v>86569</c:v>
                </c:pt>
                <c:pt idx="189" formatCode="0">
                  <c:v>88968</c:v>
                </c:pt>
                <c:pt idx="192" formatCode="0">
                  <c:v>92182</c:v>
                </c:pt>
                <c:pt idx="195" formatCode="0">
                  <c:v>96014</c:v>
                </c:pt>
                <c:pt idx="198" formatCode="0">
                  <c:v>99870</c:v>
                </c:pt>
                <c:pt idx="201" formatCode="0">
                  <c:v>101606</c:v>
                </c:pt>
                <c:pt idx="204" formatCode="0">
                  <c:v>106383</c:v>
                </c:pt>
                <c:pt idx="207" formatCode="0">
                  <c:v>111542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962-405B-BA99-C400042E8E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9545903"/>
        <c:axId val="859547151"/>
      </c:lineChart>
      <c:lineChart>
        <c:grouping val="standard"/>
        <c:varyColors val="0"/>
        <c:ser>
          <c:idx val="2"/>
          <c:order val="2"/>
          <c:tx>
            <c:strRef>
              <c:f>[Manufacturing_Data.xls]Sheet2!$H$1</c:f>
              <c:strCache>
                <c:ptCount val="1"/>
                <c:pt idx="0">
                  <c:v>E-Commerce Retail Sales as a Percent of Total Sales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[Manufacturing_Data.xls]Sheet2!$H$2:$H$209</c:f>
              <c:numCache>
                <c:formatCode>General</c:formatCode>
                <c:ptCount val="208"/>
                <c:pt idx="0" formatCode="0.0">
                  <c:v>0.8</c:v>
                </c:pt>
                <c:pt idx="3" formatCode="0.0">
                  <c:v>0.9</c:v>
                </c:pt>
                <c:pt idx="6" formatCode="0.0">
                  <c:v>1</c:v>
                </c:pt>
                <c:pt idx="9" formatCode="0.0">
                  <c:v>1</c:v>
                </c:pt>
                <c:pt idx="12" formatCode="0.0">
                  <c:v>1.1000000000000001</c:v>
                </c:pt>
                <c:pt idx="15" formatCode="0.0">
                  <c:v>1.1000000000000001</c:v>
                </c:pt>
                <c:pt idx="18" formatCode="0.0">
                  <c:v>1.1000000000000001</c:v>
                </c:pt>
                <c:pt idx="21" formatCode="0.0">
                  <c:v>1.2</c:v>
                </c:pt>
                <c:pt idx="24" formatCode="0.0">
                  <c:v>1.3</c:v>
                </c:pt>
                <c:pt idx="27" formatCode="0.0">
                  <c:v>1.4</c:v>
                </c:pt>
                <c:pt idx="30" formatCode="0.0">
                  <c:v>1.5</c:v>
                </c:pt>
                <c:pt idx="33" formatCode="0.0">
                  <c:v>1.5</c:v>
                </c:pt>
                <c:pt idx="36" formatCode="0.0">
                  <c:v>1.6</c:v>
                </c:pt>
                <c:pt idx="39" formatCode="0.0">
                  <c:v>1.7</c:v>
                </c:pt>
                <c:pt idx="42" formatCode="0.0">
                  <c:v>1.8</c:v>
                </c:pt>
                <c:pt idx="45" formatCode="0.0">
                  <c:v>1.9</c:v>
                </c:pt>
                <c:pt idx="48" formatCode="0.0">
                  <c:v>2</c:v>
                </c:pt>
                <c:pt idx="51" formatCode="0.0">
                  <c:v>2</c:v>
                </c:pt>
                <c:pt idx="54" formatCode="0.0">
                  <c:v>2.1</c:v>
                </c:pt>
                <c:pt idx="57" formatCode="0.0">
                  <c:v>2.2000000000000002</c:v>
                </c:pt>
                <c:pt idx="60" formatCode="0.0">
                  <c:v>2.2999999999999998</c:v>
                </c:pt>
                <c:pt idx="63" formatCode="0.0">
                  <c:v>2.4</c:v>
                </c:pt>
                <c:pt idx="66" formatCode="0.0">
                  <c:v>2.5</c:v>
                </c:pt>
                <c:pt idx="69" formatCode="0.0">
                  <c:v>2.6</c:v>
                </c:pt>
                <c:pt idx="72" formatCode="0.0">
                  <c:v>2.7</c:v>
                </c:pt>
                <c:pt idx="75" formatCode="0.0">
                  <c:v>2.8</c:v>
                </c:pt>
                <c:pt idx="78" formatCode="0.0">
                  <c:v>3</c:v>
                </c:pt>
                <c:pt idx="81" formatCode="0.0">
                  <c:v>3.1</c:v>
                </c:pt>
                <c:pt idx="84" formatCode="0.0">
                  <c:v>3.2</c:v>
                </c:pt>
                <c:pt idx="87" formatCode="0.0">
                  <c:v>3.4</c:v>
                </c:pt>
                <c:pt idx="90" formatCode="0.0">
                  <c:v>3.5</c:v>
                </c:pt>
                <c:pt idx="93" formatCode="0.0">
                  <c:v>3.5</c:v>
                </c:pt>
                <c:pt idx="96" formatCode="0.0">
                  <c:v>3.6</c:v>
                </c:pt>
                <c:pt idx="99" formatCode="0.0">
                  <c:v>3.6</c:v>
                </c:pt>
                <c:pt idx="102" formatCode="0.0">
                  <c:v>3.6</c:v>
                </c:pt>
                <c:pt idx="105" formatCode="0.0">
                  <c:v>3.6</c:v>
                </c:pt>
                <c:pt idx="108" formatCode="0.0">
                  <c:v>3.8</c:v>
                </c:pt>
                <c:pt idx="111" formatCode="0.0">
                  <c:v>4</c:v>
                </c:pt>
                <c:pt idx="114" formatCode="0.0">
                  <c:v>4.0999999999999996</c:v>
                </c:pt>
                <c:pt idx="117" formatCode="0.0">
                  <c:v>4.0999999999999996</c:v>
                </c:pt>
                <c:pt idx="120" formatCode="0.0">
                  <c:v>4.2</c:v>
                </c:pt>
                <c:pt idx="123" formatCode="0.0">
                  <c:v>4.4000000000000004</c:v>
                </c:pt>
                <c:pt idx="126" formatCode="0.0">
                  <c:v>4.5999999999999996</c:v>
                </c:pt>
                <c:pt idx="129" formatCode="0.0">
                  <c:v>4.5999999999999996</c:v>
                </c:pt>
                <c:pt idx="132" formatCode="0.0">
                  <c:v>4.7</c:v>
                </c:pt>
                <c:pt idx="135" formatCode="0.0">
                  <c:v>4.8</c:v>
                </c:pt>
                <c:pt idx="138" formatCode="0.0">
                  <c:v>4.9000000000000004</c:v>
                </c:pt>
                <c:pt idx="141" formatCode="0.0">
                  <c:v>5.0999999999999996</c:v>
                </c:pt>
                <c:pt idx="144" formatCode="0.0">
                  <c:v>5.0999999999999996</c:v>
                </c:pt>
                <c:pt idx="147" formatCode="0.0">
                  <c:v>5.3</c:v>
                </c:pt>
                <c:pt idx="150" formatCode="0.0">
                  <c:v>5.4</c:v>
                </c:pt>
                <c:pt idx="153" formatCode="0.0">
                  <c:v>5.5</c:v>
                </c:pt>
                <c:pt idx="156" formatCode="0.0">
                  <c:v>5.6</c:v>
                </c:pt>
                <c:pt idx="159" formatCode="0.0">
                  <c:v>5.8</c:v>
                </c:pt>
                <c:pt idx="162" formatCode="0.0">
                  <c:v>5.9</c:v>
                </c:pt>
                <c:pt idx="165" formatCode="0.0">
                  <c:v>6.1</c:v>
                </c:pt>
                <c:pt idx="168" formatCode="0.0">
                  <c:v>6.2</c:v>
                </c:pt>
                <c:pt idx="171" formatCode="0.0">
                  <c:v>6.3</c:v>
                </c:pt>
                <c:pt idx="174" formatCode="0.0">
                  <c:v>6.5</c:v>
                </c:pt>
                <c:pt idx="177" formatCode="0.0">
                  <c:v>6.6</c:v>
                </c:pt>
                <c:pt idx="180" formatCode="0.0">
                  <c:v>6.9</c:v>
                </c:pt>
                <c:pt idx="183" formatCode="0.0">
                  <c:v>7.1</c:v>
                </c:pt>
                <c:pt idx="186" formatCode="0.0">
                  <c:v>7.3</c:v>
                </c:pt>
                <c:pt idx="189" formatCode="0.0">
                  <c:v>7.5</c:v>
                </c:pt>
                <c:pt idx="192" formatCode="0.0">
                  <c:v>7.8</c:v>
                </c:pt>
                <c:pt idx="195" formatCode="0.0">
                  <c:v>8</c:v>
                </c:pt>
                <c:pt idx="198" formatCode="0.0">
                  <c:v>8.1999999999999993</c:v>
                </c:pt>
                <c:pt idx="201" formatCode="0.0">
                  <c:v>8.1999999999999993</c:v>
                </c:pt>
                <c:pt idx="204" formatCode="0.0">
                  <c:v>8.5</c:v>
                </c:pt>
                <c:pt idx="207" formatCode="0.0">
                  <c:v>8.9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962-405B-BA99-C400042E8E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5859471"/>
        <c:axId val="995856143"/>
      </c:lineChart>
      <c:dateAx>
        <c:axId val="859545903"/>
        <c:scaling>
          <c:orientation val="minMax"/>
        </c:scaling>
        <c:delete val="0"/>
        <c:axPos val="b"/>
        <c:numFmt formatCode="yyyy\-mm\-dd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0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9547151"/>
        <c:crosses val="autoZero"/>
        <c:auto val="1"/>
        <c:lblOffset val="100"/>
        <c:baseTimeUnit val="months"/>
      </c:dateAx>
      <c:valAx>
        <c:axId val="8595471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9545903"/>
        <c:crosses val="autoZero"/>
        <c:crossBetween val="between"/>
      </c:valAx>
      <c:valAx>
        <c:axId val="995856143"/>
        <c:scaling>
          <c:orientation val="minMax"/>
        </c:scaling>
        <c:delete val="0"/>
        <c:axPos val="r"/>
        <c:numFmt formatCode="0.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859471"/>
        <c:crosses val="max"/>
        <c:crossBetween val="between"/>
      </c:valAx>
      <c:catAx>
        <c:axId val="995859471"/>
        <c:scaling>
          <c:orientation val="minMax"/>
        </c:scaling>
        <c:delete val="1"/>
        <c:axPos val="b"/>
        <c:majorTickMark val="out"/>
        <c:minorTickMark val="none"/>
        <c:tickLblPos val="nextTo"/>
        <c:crossAx val="995856143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span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0.57701</cdr:x>
      <cdr:y>0.08833</cdr:y>
    </cdr:from>
    <cdr:to>
      <cdr:x>0.64743</cdr:x>
      <cdr:y>0.85095</cdr:y>
    </cdr:to>
    <cdr:sp macro="" textlink="">
      <cdr:nvSpPr>
        <cdr:cNvPr id="2" name="Rectangle 1"/>
        <cdr:cNvSpPr/>
      </cdr:nvSpPr>
      <cdr:spPr>
        <a:xfrm xmlns:a="http://schemas.openxmlformats.org/drawingml/2006/main">
          <a:off x="5135266" y="494522"/>
          <a:ext cx="626719" cy="4269408"/>
        </a:xfrm>
        <a:prstGeom xmlns:a="http://schemas.openxmlformats.org/drawingml/2006/main" prst="rect">
          <a:avLst/>
        </a:prstGeom>
        <a:solidFill xmlns:a="http://schemas.openxmlformats.org/drawingml/2006/main">
          <a:schemeClr val="accent3">
            <a:lumMod val="75000"/>
            <a:alpha val="16000"/>
          </a:schemeClr>
        </a:solidFill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0.29725</cdr:x>
      <cdr:y>0.0854</cdr:y>
    </cdr:from>
    <cdr:to>
      <cdr:x>0.42337</cdr:x>
      <cdr:y>0.84833</cdr:y>
    </cdr:to>
    <cdr:sp macro="" textlink="">
      <cdr:nvSpPr>
        <cdr:cNvPr id="3" name="Rectangle 2"/>
        <cdr:cNvSpPr/>
      </cdr:nvSpPr>
      <cdr:spPr>
        <a:xfrm xmlns:a="http://schemas.openxmlformats.org/drawingml/2006/main">
          <a:off x="2645443" y="478097"/>
          <a:ext cx="1122451" cy="4271184"/>
        </a:xfrm>
        <a:prstGeom xmlns:a="http://schemas.openxmlformats.org/drawingml/2006/main" prst="rect">
          <a:avLst/>
        </a:prstGeom>
        <a:solidFill xmlns:a="http://schemas.openxmlformats.org/drawingml/2006/main">
          <a:schemeClr val="accent3">
            <a:lumMod val="75000"/>
            <a:alpha val="16000"/>
          </a:schemeClr>
        </a:solidFill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0.45712</cdr:x>
      <cdr:y>0.08413</cdr:y>
    </cdr:from>
    <cdr:to>
      <cdr:x>0.59652</cdr:x>
      <cdr:y>0.82171</cdr:y>
    </cdr:to>
    <cdr:sp macro="" textlink="">
      <cdr:nvSpPr>
        <cdr:cNvPr id="3" name="Rectangle 2"/>
        <cdr:cNvSpPr/>
      </cdr:nvSpPr>
      <cdr:spPr>
        <a:xfrm xmlns:a="http://schemas.openxmlformats.org/drawingml/2006/main">
          <a:off x="3712054" y="460052"/>
          <a:ext cx="1132059" cy="4033225"/>
        </a:xfrm>
        <a:prstGeom xmlns:a="http://schemas.openxmlformats.org/drawingml/2006/main" prst="rect">
          <a:avLst/>
        </a:prstGeom>
        <a:solidFill xmlns:a="http://schemas.openxmlformats.org/drawingml/2006/main">
          <a:schemeClr val="accent3">
            <a:lumMod val="75000"/>
            <a:alpha val="16000"/>
          </a:schemeClr>
        </a:solidFill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/>
        </a:p>
      </cdr:txBody>
    </cdr:sp>
  </cdr:relSizeAnchor>
</c:userShape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567623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17269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0232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541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1" name="Shape 34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48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1" name="Shape 34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51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8341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058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43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286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56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84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8271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341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Slide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13" descr="CoverSlide_Footer_03.png"/>
          <p:cNvPicPr preferRelativeResize="0"/>
          <p:nvPr/>
        </p:nvPicPr>
        <p:blipFill rotWithShape="1">
          <a:blip r:embed="rId2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" name="Shape 15"/>
          <p:cNvGrpSpPr/>
          <p:nvPr/>
        </p:nvGrpSpPr>
        <p:grpSpPr>
          <a:xfrm>
            <a:off x="0" y="-31931"/>
            <a:ext cx="9144000" cy="137779"/>
            <a:chOff x="0" y="46656"/>
            <a:chExt cx="9144000" cy="137779"/>
          </a:xfrm>
        </p:grpSpPr>
        <p:sp>
          <p:nvSpPr>
            <p:cNvPr id="16" name="Shape 16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Shape 17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Shape 18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8"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 rotWithShape="1">
          <a:blip r:embed="rId2">
            <a:alphaModFix/>
          </a:blip>
          <a:srcRect r="31212"/>
          <a:stretch/>
        </p:blipFill>
        <p:spPr>
          <a:xfrm>
            <a:off x="2800445" y="502252"/>
            <a:ext cx="6227013" cy="6032297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/>
          <p:nvPr/>
        </p:nvSpPr>
        <p:spPr>
          <a:xfrm>
            <a:off x="2060027" y="419493"/>
            <a:ext cx="7030331" cy="6183303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Shape 99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Shape 101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" name="Shape 103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104" name="Shape 104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Shape 105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Shape 106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9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Shape 108" descr="http://www.businesskorea.co.kr/sites/default/files/field/image/standard%20and%20poor%20building.jpg"/>
          <p:cNvPicPr preferRelativeResize="0"/>
          <p:nvPr/>
        </p:nvPicPr>
        <p:blipFill rotWithShape="1">
          <a:blip r:embed="rId2">
            <a:alphaModFix/>
          </a:blip>
          <a:srcRect t="12305" r="11946" b="13429"/>
          <a:stretch/>
        </p:blipFill>
        <p:spPr>
          <a:xfrm>
            <a:off x="0" y="2059148"/>
            <a:ext cx="9144000" cy="453029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/>
          <p:nvPr/>
        </p:nvSpPr>
        <p:spPr>
          <a:xfrm>
            <a:off x="38631" y="1985238"/>
            <a:ext cx="9074585" cy="455933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56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Shape 110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Shape 111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Shape 112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4" name="Shape 114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115" name="Shape 115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0"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hape 119" descr="http://atheneum-partners.com/wp-content/uploads/Investment_Funds_Expert-Insights-marcel_blom.jpg"/>
          <p:cNvPicPr preferRelativeResize="0"/>
          <p:nvPr/>
        </p:nvPicPr>
        <p:blipFill rotWithShape="1">
          <a:blip r:embed="rId2">
            <a:alphaModFix/>
          </a:blip>
          <a:srcRect t="53652" r="32379"/>
          <a:stretch/>
        </p:blipFill>
        <p:spPr>
          <a:xfrm>
            <a:off x="45723" y="3426371"/>
            <a:ext cx="9098278" cy="314295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/>
          <p:nvPr/>
        </p:nvSpPr>
        <p:spPr>
          <a:xfrm>
            <a:off x="18860" y="2995448"/>
            <a:ext cx="9074585" cy="434174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62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Shape 121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Shape 122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Shape 123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5" name="Shape 125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126" name="Shape 126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Shape 128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1">
    <p:bg>
      <p:bgPr>
        <a:solidFill>
          <a:schemeClr val="lt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Shape 130" descr="http://www.marvingermo.com/wp-content/uploads/2015/08/Mutual-Funds-Investing.jpg"/>
          <p:cNvPicPr preferRelativeResize="0"/>
          <p:nvPr/>
        </p:nvPicPr>
        <p:blipFill rotWithShape="1">
          <a:blip r:embed="rId2">
            <a:alphaModFix/>
          </a:blip>
          <a:srcRect b="20936"/>
          <a:stretch/>
        </p:blipFill>
        <p:spPr>
          <a:xfrm>
            <a:off x="47189" y="1194773"/>
            <a:ext cx="9064892" cy="537531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29797" y="795085"/>
            <a:ext cx="9074585" cy="6183303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56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Shape 132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Shape 134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6" name="Shape 136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137" name="Shape 137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Shape 139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576618"/>
            <a:ext cx="9144000" cy="137779"/>
            <a:chOff x="0" y="46656"/>
            <a:chExt cx="9144000" cy="137779"/>
          </a:xfrm>
        </p:grpSpPr>
        <p:sp>
          <p:nvSpPr>
            <p:cNvPr id="21" name="Shape 21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4" name="Shape 24" descr="CoverSlide_Footer_03.png"/>
          <p:cNvPicPr preferRelativeResize="0"/>
          <p:nvPr/>
        </p:nvPicPr>
        <p:blipFill rotWithShape="1">
          <a:blip r:embed="rId2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SMIF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hape 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2708" y="422030"/>
            <a:ext cx="8581292" cy="6395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Shape 27" descr="/Users/jasonrodriguez/Projects/Power Points/FINAL Template/images/images/PPT_Template_Heade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07152"/>
            <a:ext cx="9144000" cy="975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Shape 28" descr="CoverSlide_Footer_03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272784"/>
            <a:ext cx="9144000" cy="585216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 txBox="1"/>
          <p:nvPr/>
        </p:nvSpPr>
        <p:spPr>
          <a:xfrm>
            <a:off x="0" y="6440442"/>
            <a:ext cx="4813479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ct val="25000"/>
              <a:buFont typeface="Bookman Old Style"/>
              <a:buNone/>
            </a:pPr>
            <a:r>
              <a:rPr lang="en-US" sz="16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S</a:t>
            </a:r>
            <a:r>
              <a:rPr lang="en-US" sz="12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TUDENT</a:t>
            </a:r>
            <a:r>
              <a:rPr lang="en-US" sz="16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M</a:t>
            </a:r>
            <a:r>
              <a:rPr lang="en-US" sz="12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ANAGED</a:t>
            </a:r>
            <a:r>
              <a:rPr lang="en-US" sz="11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</a:t>
            </a:r>
            <a:r>
              <a:rPr lang="en-US" sz="16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I</a:t>
            </a:r>
            <a:r>
              <a:rPr lang="en-US" sz="12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NVESTMENT</a:t>
            </a:r>
            <a:r>
              <a:rPr lang="en-US" sz="18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</a:t>
            </a:r>
            <a:r>
              <a:rPr lang="en-US" sz="16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F</a:t>
            </a:r>
            <a:r>
              <a:rPr lang="en-US" sz="1200" b="0" i="0">
                <a:solidFill>
                  <a:srgbClr val="00206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UND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2">
    <p:bg>
      <p:bgPr>
        <a:solidFill>
          <a:schemeClr val="l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Shape 31" descr="https://www.breakingblueresearch.com/wp-content/uploads/invest-funds-header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1" y="4011210"/>
            <a:ext cx="9004085" cy="25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/>
          <p:nvPr/>
        </p:nvSpPr>
        <p:spPr>
          <a:xfrm>
            <a:off x="30745" y="3398108"/>
            <a:ext cx="9074585" cy="3211262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62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Shape 33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34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" name="Shape 35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Shape 36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Shape 37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38" name="Shape 38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Shape 39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Shape 40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3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Shape 42"/>
          <p:cNvPicPr preferRelativeResize="0"/>
          <p:nvPr/>
        </p:nvPicPr>
        <p:blipFill rotWithShape="1">
          <a:blip r:embed="rId2">
            <a:alphaModFix/>
          </a:blip>
          <a:srcRect b="25732"/>
          <a:stretch/>
        </p:blipFill>
        <p:spPr>
          <a:xfrm>
            <a:off x="30866" y="3019823"/>
            <a:ext cx="9027512" cy="3576773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Shape 43"/>
          <p:cNvSpPr/>
          <p:nvPr/>
        </p:nvSpPr>
        <p:spPr>
          <a:xfrm>
            <a:off x="18861" y="2620108"/>
            <a:ext cx="9129101" cy="3883407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62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Shape 44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Shape 45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" name="Shape 46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Shape 47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" name="Shape 48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49" name="Shape 49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Shape 50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Shape 51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4">
    <p:bg>
      <p:bgPr>
        <a:solidFill>
          <a:schemeClr val="lt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Shape 53"/>
          <p:cNvPicPr preferRelativeResize="0"/>
          <p:nvPr/>
        </p:nvPicPr>
        <p:blipFill rotWithShape="1">
          <a:blip r:embed="rId2">
            <a:alphaModFix/>
          </a:blip>
          <a:srcRect l="15198" r="21011"/>
          <a:stretch/>
        </p:blipFill>
        <p:spPr>
          <a:xfrm flipH="1">
            <a:off x="3312305" y="504282"/>
            <a:ext cx="5778052" cy="603641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54"/>
          <p:cNvSpPr/>
          <p:nvPr/>
        </p:nvSpPr>
        <p:spPr>
          <a:xfrm>
            <a:off x="3087445" y="443448"/>
            <a:ext cx="6063681" cy="627909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20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Shape 55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Shape 56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" name="Shape 57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9" name="Shape 59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60" name="Shape 60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5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27" y="2084746"/>
            <a:ext cx="9010232" cy="447396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/>
          <p:nvPr/>
        </p:nvSpPr>
        <p:spPr>
          <a:xfrm>
            <a:off x="3488" y="2018270"/>
            <a:ext cx="9129101" cy="4526298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62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Shape 66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Shape 68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" name="Shape 70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71" name="Shape 71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6"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 rotWithShape="1">
          <a:blip r:embed="rId2">
            <a:alphaModFix/>
          </a:blip>
          <a:srcRect l="2330" b="10133"/>
          <a:stretch/>
        </p:blipFill>
        <p:spPr>
          <a:xfrm>
            <a:off x="45722" y="2186679"/>
            <a:ext cx="9027990" cy="437564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/>
          <p:nvPr/>
        </p:nvSpPr>
        <p:spPr>
          <a:xfrm>
            <a:off x="44406" y="1860332"/>
            <a:ext cx="9074585" cy="497671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56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Shape 77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Shape 78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9" name="Shape 79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" name="Shape 81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82" name="Shape 82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7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 rotWithShape="1">
          <a:blip r:embed="rId2">
            <a:alphaModFix/>
          </a:blip>
          <a:srcRect l="27122" r="23562"/>
          <a:stretch/>
        </p:blipFill>
        <p:spPr>
          <a:xfrm>
            <a:off x="4298778" y="512337"/>
            <a:ext cx="4761152" cy="613611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/>
          <p:nvPr/>
        </p:nvSpPr>
        <p:spPr>
          <a:xfrm>
            <a:off x="2950202" y="360163"/>
            <a:ext cx="6352985" cy="6183303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274">
                <a:srgbClr val="FFFFFF">
                  <a:alpha val="0"/>
                </a:srgbClr>
              </a:gs>
              <a:gs pos="43000">
                <a:srgbClr val="FFFFFF">
                  <a:alpha val="74901"/>
                </a:srgbClr>
              </a:gs>
              <a:gs pos="79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wrap="square" lIns="51425" tIns="25700" rIns="51425" bIns="2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/>
          <p:nvPr/>
        </p:nvSpPr>
        <p:spPr>
          <a:xfrm rot="-5400000">
            <a:off x="6068050" y="3478426"/>
            <a:ext cx="6090333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/>
          <p:nvPr/>
        </p:nvSpPr>
        <p:spPr>
          <a:xfrm rot="-5400000">
            <a:off x="-3010863" y="3477484"/>
            <a:ext cx="6067450" cy="45719"/>
          </a:xfrm>
          <a:prstGeom prst="rect">
            <a:avLst/>
          </a:prstGeom>
          <a:solidFill>
            <a:srgbClr val="B0B1B4"/>
          </a:solidFill>
          <a:ln w="12700" cap="flat" cmpd="sng">
            <a:solidFill>
              <a:srgbClr val="B0B1B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Shape 90" descr="CoverSlide_Footer_03.png"/>
          <p:cNvPicPr preferRelativeResize="0"/>
          <p:nvPr/>
        </p:nvPicPr>
        <p:blipFill rotWithShape="1">
          <a:blip r:embed="rId3">
            <a:alphaModFix/>
          </a:blip>
          <a:srcRect b="34327"/>
          <a:stretch/>
        </p:blipFill>
        <p:spPr>
          <a:xfrm>
            <a:off x="0" y="6477563"/>
            <a:ext cx="9144000" cy="38432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/>
          <p:nvPr/>
        </p:nvSpPr>
        <p:spPr>
          <a:xfrm rot="10800000" flipH="1">
            <a:off x="4036099" y="6657113"/>
            <a:ext cx="203611" cy="130869"/>
          </a:xfrm>
          <a:prstGeom prst="rtTriangle">
            <a:avLst/>
          </a:prstGeom>
          <a:solidFill>
            <a:srgbClr val="F2F2F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" name="Shape 92"/>
          <p:cNvGrpSpPr/>
          <p:nvPr/>
        </p:nvGrpSpPr>
        <p:grpSpPr>
          <a:xfrm>
            <a:off x="0" y="443448"/>
            <a:ext cx="9144000" cy="137779"/>
            <a:chOff x="0" y="46656"/>
            <a:chExt cx="9144000" cy="137779"/>
          </a:xfrm>
        </p:grpSpPr>
        <p:sp>
          <p:nvSpPr>
            <p:cNvPr id="93" name="Shape 93"/>
            <p:cNvSpPr/>
            <p:nvPr/>
          </p:nvSpPr>
          <p:spPr>
            <a:xfrm>
              <a:off x="0" y="69826"/>
              <a:ext cx="9144000" cy="45719"/>
            </a:xfrm>
            <a:prstGeom prst="rect">
              <a:avLst/>
            </a:prstGeom>
            <a:solidFill>
              <a:srgbClr val="B0B1B4"/>
            </a:solidFill>
            <a:ln w="12700" cap="flat" cmpd="sng">
              <a:solidFill>
                <a:srgbClr val="B0B1B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 rot="10800000">
              <a:off x="4903648" y="46948"/>
              <a:ext cx="203611" cy="137487"/>
            </a:xfrm>
            <a:prstGeom prst="rtTriangle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Shape 95"/>
            <p:cNvSpPr/>
            <p:nvPr/>
          </p:nvSpPr>
          <p:spPr>
            <a:xfrm>
              <a:off x="5107259" y="46656"/>
              <a:ext cx="4036741" cy="137779"/>
            </a:xfrm>
            <a:prstGeom prst="rect">
              <a:avLst/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sz="4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/>
        </p:nvSpPr>
        <p:spPr>
          <a:xfrm>
            <a:off x="0" y="102637"/>
            <a:ext cx="9144000" cy="645678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202564" y="2008125"/>
            <a:ext cx="3776345" cy="1001394"/>
          </a:xfrm>
          <a:prstGeom prst="rect">
            <a:avLst/>
          </a:prstGeom>
          <a:noFill/>
          <a:ln>
            <a:noFill/>
          </a:ln>
        </p:spPr>
        <p:txBody>
          <a:bodyPr wrap="square" lIns="0" tIns="13325" rIns="0" bIns="0" anchor="t" anchorCtr="0">
            <a:noAutofit/>
          </a:bodyPr>
          <a:lstStyle/>
          <a:p>
            <a:pPr marL="12700" marR="508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-US" sz="3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Federal Reserve  Challenge NY 2017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202564" y="3009519"/>
            <a:ext cx="3399052" cy="1824089"/>
          </a:xfrm>
          <a:prstGeom prst="rect">
            <a:avLst/>
          </a:prstGeom>
          <a:noFill/>
          <a:ln>
            <a:noFill/>
          </a:ln>
        </p:spPr>
        <p:txBody>
          <a:bodyPr wrap="square" lIns="0" tIns="12700" rIns="0" bIns="0" anchor="t" anchorCtr="0">
            <a:noAutofit/>
          </a:bodyPr>
          <a:lstStyle/>
          <a:p>
            <a:pPr marL="12700" marR="508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Lindsey Metz</a:t>
            </a:r>
          </a:p>
          <a:p>
            <a:pPr marL="12700" marR="5080" lvl="0" indent="0" algn="l" rtl="0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SzPct val="250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Austin McDonnell</a:t>
            </a:r>
          </a:p>
          <a:p>
            <a:pPr marL="12700" marR="5080" lvl="0" indent="0" algn="l" rtl="0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SzPct val="250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Charles Manzari</a:t>
            </a:r>
          </a:p>
          <a:p>
            <a:pPr marL="12700" marR="5080" lvl="0" indent="0" algn="l" rtl="0">
              <a:lnSpc>
                <a:spcPct val="120000"/>
              </a:lnSpc>
              <a:spcBef>
                <a:spcPts val="100"/>
              </a:spcBef>
              <a:buSzPct val="250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Gordon Oxley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0" y="-59625"/>
            <a:ext cx="4447200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Business Investment</a:t>
            </a:r>
            <a:endParaRPr lang="en-US"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141633" y="6606329"/>
            <a:ext cx="3667500" cy="2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5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Federal Reserve Bank of St.Louis  </a:t>
            </a:r>
          </a:p>
        </p:txBody>
      </p:sp>
      <p:sp>
        <p:nvSpPr>
          <p:cNvPr id="7" name="Shape 229"/>
          <p:cNvSpPr txBox="1"/>
          <p:nvPr/>
        </p:nvSpPr>
        <p:spPr>
          <a:xfrm>
            <a:off x="141600" y="802432"/>
            <a:ext cx="9002400" cy="1064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E-Commerce is taking more market share of the total retail spending </a:t>
            </a: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8829684"/>
              </p:ext>
            </p:extLst>
          </p:nvPr>
        </p:nvGraphicFramePr>
        <p:xfrm>
          <a:off x="3840014" y="1767465"/>
          <a:ext cx="5303986" cy="48388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6458029"/>
              </p:ext>
            </p:extLst>
          </p:nvPr>
        </p:nvGraphicFramePr>
        <p:xfrm>
          <a:off x="1" y="1767465"/>
          <a:ext cx="3840013" cy="44937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50594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0" y="-59625"/>
            <a:ext cx="4447200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141633" y="6606329"/>
            <a:ext cx="3667500" cy="2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5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Federal Reserve Bank of St.Louis  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8769690"/>
              </p:ext>
            </p:extLst>
          </p:nvPr>
        </p:nvGraphicFramePr>
        <p:xfrm>
          <a:off x="0" y="648375"/>
          <a:ext cx="9144000" cy="5867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85336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/>
        </p:nvSpPr>
        <p:spPr>
          <a:xfrm>
            <a:off x="0" y="-59625"/>
            <a:ext cx="6776100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Business Investment 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6482066"/>
              </p:ext>
            </p:extLst>
          </p:nvPr>
        </p:nvGraphicFramePr>
        <p:xfrm>
          <a:off x="0" y="1675237"/>
          <a:ext cx="8956275" cy="48406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/>
        </p:nvSpPr>
        <p:spPr>
          <a:xfrm>
            <a:off x="0" y="-59625"/>
            <a:ext cx="6776100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Business Investment 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6744907"/>
              </p:ext>
            </p:extLst>
          </p:nvPr>
        </p:nvGraphicFramePr>
        <p:xfrm>
          <a:off x="4921008" y="1800879"/>
          <a:ext cx="4169012" cy="4690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6968926"/>
              </p:ext>
            </p:extLst>
          </p:nvPr>
        </p:nvGraphicFramePr>
        <p:xfrm>
          <a:off x="113545" y="1947460"/>
          <a:ext cx="4257893" cy="45440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5841" y="851579"/>
            <a:ext cx="8459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Corporate Profits have been on the rise and companies are becoming more expensive relative to earnings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416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/>
        </p:nvSpPr>
        <p:spPr>
          <a:xfrm>
            <a:off x="0" y="-59634"/>
            <a:ext cx="3438939" cy="7078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Today’s Agenda</a:t>
            </a:r>
          </a:p>
        </p:txBody>
      </p:sp>
      <p:grpSp>
        <p:nvGrpSpPr>
          <p:cNvPr id="152" name="Shape 152"/>
          <p:cNvGrpSpPr/>
          <p:nvPr/>
        </p:nvGrpSpPr>
        <p:grpSpPr>
          <a:xfrm>
            <a:off x="76196" y="806086"/>
            <a:ext cx="8875648" cy="5499827"/>
            <a:chOff x="-6629" y="-4505"/>
            <a:chExt cx="8875648" cy="5499827"/>
          </a:xfrm>
        </p:grpSpPr>
        <p:sp>
          <p:nvSpPr>
            <p:cNvPr id="153" name="Shape 153"/>
            <p:cNvSpPr/>
            <p:nvPr/>
          </p:nvSpPr>
          <p:spPr>
            <a:xfrm>
              <a:off x="-6629" y="-4505"/>
              <a:ext cx="7116429" cy="1226003"/>
            </a:xfrm>
            <a:prstGeom prst="roundRect">
              <a:avLst>
                <a:gd name="adj" fmla="val 10000"/>
              </a:avLst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" name="Shape 154"/>
            <p:cNvSpPr txBox="1"/>
            <p:nvPr/>
          </p:nvSpPr>
          <p:spPr>
            <a:xfrm>
              <a:off x="29279" y="31403"/>
              <a:ext cx="5704802" cy="11541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Current Economic and Financial Conditions  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600409" y="1432118"/>
              <a:ext cx="7089912" cy="1207979"/>
            </a:xfrm>
            <a:prstGeom prst="roundRect">
              <a:avLst>
                <a:gd name="adj" fmla="val 10000"/>
              </a:avLst>
            </a:prstGeom>
            <a:solidFill>
              <a:srgbClr val="A32638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 txBox="1"/>
            <p:nvPr/>
          </p:nvSpPr>
          <p:spPr>
            <a:xfrm>
              <a:off x="635789" y="1467498"/>
              <a:ext cx="5640185" cy="11372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Potential Headwinds and Tailwinds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185327" y="2859731"/>
              <a:ext cx="7089912" cy="1207979"/>
            </a:xfrm>
            <a:prstGeom prst="roundRect">
              <a:avLst>
                <a:gd name="adj" fmla="val 10000"/>
              </a:avLst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" name="Shape 158"/>
            <p:cNvSpPr txBox="1"/>
            <p:nvPr/>
          </p:nvSpPr>
          <p:spPr>
            <a:xfrm>
              <a:off x="1220707" y="2895111"/>
              <a:ext cx="5649048" cy="11372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Forecast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779107" y="4287343"/>
              <a:ext cx="7089912" cy="1207979"/>
            </a:xfrm>
            <a:prstGeom prst="roundRect">
              <a:avLst>
                <a:gd name="adj" fmla="val 10000"/>
              </a:avLst>
            </a:prstGeom>
            <a:solidFill>
              <a:srgbClr val="A32638"/>
            </a:solidFill>
            <a:ln w="12700" cap="flat" cmpd="sng">
              <a:solidFill>
                <a:srgbClr val="A3263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 txBox="1"/>
            <p:nvPr/>
          </p:nvSpPr>
          <p:spPr>
            <a:xfrm>
              <a:off x="1814487" y="4322723"/>
              <a:ext cx="5640185" cy="11372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Policy Recommendation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6311354" y="929708"/>
              <a:ext cx="785186" cy="785186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EDEDED">
                <a:alpha val="89803"/>
              </a:srgbClr>
            </a:solidFill>
            <a:ln w="12700" cap="flat" cmpd="sng">
              <a:solidFill>
                <a:srgbClr val="CFDEEF">
                  <a:alpha val="89803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 txBox="1"/>
            <p:nvPr/>
          </p:nvSpPr>
          <p:spPr>
            <a:xfrm>
              <a:off x="6488021" y="929708"/>
              <a:ext cx="431852" cy="5908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44450" tIns="44450" rIns="44450" bIns="444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>
              <a:off x="6905135" y="2357321"/>
              <a:ext cx="785186" cy="785186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EDEDED">
                <a:alpha val="89803"/>
              </a:srgbClr>
            </a:solidFill>
            <a:ln w="12700" cap="flat" cmpd="sng">
              <a:solidFill>
                <a:srgbClr val="CFDEEF">
                  <a:alpha val="89803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" name="Shape 164"/>
            <p:cNvSpPr txBox="1"/>
            <p:nvPr/>
          </p:nvSpPr>
          <p:spPr>
            <a:xfrm>
              <a:off x="7081802" y="2357321"/>
              <a:ext cx="431852" cy="5908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44450" tIns="44450" rIns="44450" bIns="444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7490052" y="3784933"/>
              <a:ext cx="785186" cy="785186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EDEDED">
                <a:alpha val="89803"/>
              </a:srgbClr>
            </a:solidFill>
            <a:ln w="12700" cap="flat" cmpd="sng">
              <a:solidFill>
                <a:srgbClr val="CFDEEF">
                  <a:alpha val="89803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" name="Shape 166"/>
            <p:cNvSpPr txBox="1"/>
            <p:nvPr/>
          </p:nvSpPr>
          <p:spPr>
            <a:xfrm>
              <a:off x="7666719" y="3784933"/>
              <a:ext cx="431852" cy="5908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44450" tIns="44450" rIns="44450" bIns="444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0" y="-59625"/>
            <a:ext cx="4447200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GDP Gap</a:t>
            </a:r>
            <a:endParaRPr lang="en-US"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141633" y="6606329"/>
            <a:ext cx="3667500" cy="2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5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Federal Reserve Bank of St.Louis  </a:t>
            </a: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2267572"/>
              </p:ext>
            </p:extLst>
          </p:nvPr>
        </p:nvGraphicFramePr>
        <p:xfrm>
          <a:off x="65314" y="1651518"/>
          <a:ext cx="8976049" cy="4721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Shape 229"/>
          <p:cNvSpPr txBox="1"/>
          <p:nvPr/>
        </p:nvSpPr>
        <p:spPr>
          <a:xfrm>
            <a:off x="141633" y="802432"/>
            <a:ext cx="9002400" cy="1064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As an economy we are closing the GDP gap and approaching full output level.</a:t>
            </a:r>
          </a:p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You can see in the shaded regions that when Real GDP passed potential GDP there was a break in market cycle Ex: dot com bubble and the credit crisis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252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0" y="-59625"/>
            <a:ext cx="4447200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PCE Breakdown</a:t>
            </a:r>
            <a:endParaRPr lang="en-US"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141633" y="6606329"/>
            <a:ext cx="3667500" cy="2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5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Federal Reserve Bank of St.Louis  </a:t>
            </a: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0162982"/>
              </p:ext>
            </p:extLst>
          </p:nvPr>
        </p:nvGraphicFramePr>
        <p:xfrm>
          <a:off x="74645" y="1866539"/>
          <a:ext cx="8901404" cy="42254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Shape 229"/>
          <p:cNvSpPr txBox="1"/>
          <p:nvPr/>
        </p:nvSpPr>
        <p:spPr>
          <a:xfrm>
            <a:off x="141633" y="802432"/>
            <a:ext cx="9002400" cy="1064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The majority of PCE is made up of the services industry, close to 70% worth</a:t>
            </a:r>
          </a:p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Last months personal income and outlays report was healthy, reporting a $18 BB (.1%) increase in aggregate PCE, versus August numbers which were down $8.4 </a:t>
            </a:r>
            <a:r>
              <a:rPr lang="en-US" dirty="0" smtClean="0"/>
              <a:t>BB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4178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0" y="-59625"/>
            <a:ext cx="4447200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PCE Breakdown</a:t>
            </a:r>
            <a:endParaRPr lang="en-US"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141633" y="6606329"/>
            <a:ext cx="3667500" cy="2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5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Federal Reserve Bank of St.Louis  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3116409"/>
              </p:ext>
            </p:extLst>
          </p:nvPr>
        </p:nvGraphicFramePr>
        <p:xfrm>
          <a:off x="237327" y="991387"/>
          <a:ext cx="8711784" cy="5165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5"/>
          <p:cNvSpPr/>
          <p:nvPr/>
        </p:nvSpPr>
        <p:spPr>
          <a:xfrm>
            <a:off x="2372629" y="1444892"/>
            <a:ext cx="937550" cy="3759669"/>
          </a:xfrm>
          <a:prstGeom prst="rect">
            <a:avLst/>
          </a:prstGeom>
          <a:solidFill>
            <a:schemeClr val="accent3">
              <a:lumMod val="75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21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0" y="-59625"/>
            <a:ext cx="4376057" cy="56347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 Income</a:t>
            </a:r>
            <a:endParaRPr lang="en-US"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141633" y="6606329"/>
            <a:ext cx="3667500" cy="2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5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Federal Reserve Bank of St.Louis  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3878454"/>
              </p:ext>
            </p:extLst>
          </p:nvPr>
        </p:nvGraphicFramePr>
        <p:xfrm>
          <a:off x="141632" y="1866539"/>
          <a:ext cx="9002367" cy="4627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Shape 229"/>
          <p:cNvSpPr txBox="1"/>
          <p:nvPr/>
        </p:nvSpPr>
        <p:spPr>
          <a:xfrm>
            <a:off x="141633" y="802432"/>
            <a:ext cx="9002400" cy="1064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Household incomes are rising, while the savings rate is falling</a:t>
            </a:r>
          </a:p>
          <a:p>
            <a:pPr marL="285750" lvl="1" indent="-285750"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Savings rate falling is not necessarily a bad thing, consumers are more confident and consumer sentiment indexes are way up</a:t>
            </a:r>
          </a:p>
          <a:p>
            <a:pPr marL="285750" lvl="3" indent="-285750"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Spikes in consumer savings and income in 2012 was because of a dividend/tax law which incentivized companies to issue higher dividend payouts before the legal change </a:t>
            </a:r>
          </a:p>
        </p:txBody>
      </p:sp>
    </p:spTree>
    <p:extLst>
      <p:ext uri="{BB962C8B-B14F-4D97-AF65-F5344CB8AC3E}">
        <p14:creationId xmlns:p14="http://schemas.microsoft.com/office/powerpoint/2010/main" val="3144403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-1" y="-59625"/>
            <a:ext cx="9065277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Strength in Consumer Balance Sheets</a:t>
            </a:r>
            <a:endParaRPr lang="en-US"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141633" y="6606329"/>
            <a:ext cx="3667500" cy="2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5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Federal Reserve Bank of St.Louis  </a:t>
            </a:r>
          </a:p>
        </p:txBody>
      </p:sp>
      <p:sp>
        <p:nvSpPr>
          <p:cNvPr id="7" name="Shape 229"/>
          <p:cNvSpPr txBox="1"/>
          <p:nvPr/>
        </p:nvSpPr>
        <p:spPr>
          <a:xfrm>
            <a:off x="141600" y="802432"/>
            <a:ext cx="9002400" cy="1064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Consumers have be de-leveraging since the end of the financial crisis</a:t>
            </a:r>
          </a:p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There has been a slight uptick in leverage but nothing unhealthy  </a:t>
            </a: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2414626"/>
              </p:ext>
            </p:extLst>
          </p:nvPr>
        </p:nvGraphicFramePr>
        <p:xfrm>
          <a:off x="141634" y="1866539"/>
          <a:ext cx="9002366" cy="45809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60524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0" y="-59625"/>
            <a:ext cx="4447200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Housing Market</a:t>
            </a:r>
            <a:endParaRPr lang="en-US"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Shape 337"/>
          <p:cNvSpPr txBox="1"/>
          <p:nvPr/>
        </p:nvSpPr>
        <p:spPr>
          <a:xfrm>
            <a:off x="141633" y="6606329"/>
            <a:ext cx="3667500" cy="2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5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Federal Reserve Bank of St.Louis  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2318776"/>
              </p:ext>
            </p:extLst>
          </p:nvPr>
        </p:nvGraphicFramePr>
        <p:xfrm>
          <a:off x="3566857" y="1228507"/>
          <a:ext cx="5522641" cy="52562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Shape 229"/>
          <p:cNvSpPr txBox="1"/>
          <p:nvPr/>
        </p:nvSpPr>
        <p:spPr>
          <a:xfrm>
            <a:off x="221692" y="696453"/>
            <a:ext cx="7994660" cy="1064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There has been increases in demand for consumers, but a lack of supply in the market which has lead to higher home prices in the last several years</a:t>
            </a: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2917938"/>
              </p:ext>
            </p:extLst>
          </p:nvPr>
        </p:nvGraphicFramePr>
        <p:xfrm>
          <a:off x="307126" y="1228507"/>
          <a:ext cx="3259731" cy="59980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56340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0" y="-59625"/>
            <a:ext cx="4447200" cy="7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Business Investment</a:t>
            </a:r>
            <a:endParaRPr lang="en-US"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141633" y="6606329"/>
            <a:ext cx="3667500" cy="2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05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Federal Reserve Bank of St.Louis  </a:t>
            </a:r>
          </a:p>
        </p:txBody>
      </p:sp>
      <p:sp>
        <p:nvSpPr>
          <p:cNvPr id="7" name="Shape 229"/>
          <p:cNvSpPr txBox="1"/>
          <p:nvPr/>
        </p:nvSpPr>
        <p:spPr>
          <a:xfrm>
            <a:off x="141600" y="802432"/>
            <a:ext cx="9002400" cy="1064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buClr>
                <a:schemeClr val="dk1"/>
              </a:buClr>
              <a:buFont typeface="Arial"/>
              <a:buChar char="•"/>
            </a:pPr>
            <a:r>
              <a:rPr lang="en-US" dirty="0" smtClean="0"/>
              <a:t>Industrial production has stayed stead over the last several years, while retail sales have increased, showing healthy business and consumer measures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5662610"/>
              </p:ext>
            </p:extLst>
          </p:nvPr>
        </p:nvGraphicFramePr>
        <p:xfrm>
          <a:off x="508673" y="1519963"/>
          <a:ext cx="8514214" cy="4759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99945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427</Words>
  <Application>Microsoft Office PowerPoint</Application>
  <PresentationFormat>On-screen Show (4:3)</PresentationFormat>
  <Paragraphs>74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Calibri</vt:lpstr>
      <vt:lpstr>Bookman Old Style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Austin McDonnell</cp:lastModifiedBy>
  <cp:revision>22</cp:revision>
  <dcterms:modified xsi:type="dcterms:W3CDTF">2017-10-21T16:58:29Z</dcterms:modified>
</cp:coreProperties>
</file>